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2"/>
  </p:notesMasterIdLst>
  <p:sldIdLst>
    <p:sldId id="256" r:id="rId2"/>
    <p:sldId id="258" r:id="rId3"/>
    <p:sldId id="261" r:id="rId4"/>
    <p:sldId id="262" r:id="rId5"/>
    <p:sldId id="272" r:id="rId6"/>
    <p:sldId id="263" r:id="rId7"/>
    <p:sldId id="264" r:id="rId8"/>
    <p:sldId id="306" r:id="rId9"/>
    <p:sldId id="307" r:id="rId10"/>
    <p:sldId id="308" r:id="rId11"/>
    <p:sldId id="309" r:id="rId12"/>
    <p:sldId id="310" r:id="rId13"/>
    <p:sldId id="311" r:id="rId14"/>
    <p:sldId id="312" r:id="rId15"/>
    <p:sldId id="313" r:id="rId16"/>
    <p:sldId id="314" r:id="rId17"/>
    <p:sldId id="315" r:id="rId18"/>
    <p:sldId id="317" r:id="rId19"/>
    <p:sldId id="318" r:id="rId20"/>
    <p:sldId id="319" r:id="rId21"/>
    <p:sldId id="321" r:id="rId22"/>
    <p:sldId id="326" r:id="rId23"/>
    <p:sldId id="320" r:id="rId24"/>
    <p:sldId id="316" r:id="rId25"/>
    <p:sldId id="322" r:id="rId26"/>
    <p:sldId id="323" r:id="rId27"/>
    <p:sldId id="324" r:id="rId28"/>
    <p:sldId id="278" r:id="rId29"/>
    <p:sldId id="325" r:id="rId30"/>
    <p:sldId id="287" r:id="rId31"/>
  </p:sldIdLst>
  <p:sldSz cx="9144000" cy="5143500" type="screen16x9"/>
  <p:notesSz cx="6858000" cy="9144000"/>
  <p:embeddedFontLst>
    <p:embeddedFont>
      <p:font typeface="Anaheim" panose="020B0604020202020204" charset="0"/>
      <p:regular r:id="rId33"/>
      <p:bold r:id="rId34"/>
    </p:embeddedFont>
    <p:embeddedFont>
      <p:font typeface="Bebas Neue" panose="020B0606020202050201" pitchFamily="34" charset="0"/>
      <p:regular r:id="rId35"/>
    </p:embeddedFont>
    <p:embeddedFont>
      <p:font typeface="Montserrat" panose="00000500000000000000" pitchFamily="2" charset="0"/>
      <p:regular r:id="rId36"/>
      <p:bold r:id="rId37"/>
      <p:italic r:id="rId38"/>
      <p:boldItalic r:id="rId39"/>
    </p:embeddedFont>
    <p:embeddedFont>
      <p:font typeface="Montserrat Black" panose="00000A00000000000000" pitchFamily="2"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10CD21-F541-463D-8DC6-DCC3347E63CC}">
  <a:tblStyle styleId="{2510CD21-F541-463D-8DC6-DCC3347E63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7329" autoAdjust="0"/>
  </p:normalViewPr>
  <p:slideViewPr>
    <p:cSldViewPr snapToGrid="0">
      <p:cViewPr varScale="1">
        <p:scale>
          <a:sx n="104" d="100"/>
          <a:sy n="104" d="100"/>
        </p:scale>
        <p:origin x="77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a:extLst>
            <a:ext uri="{FF2B5EF4-FFF2-40B4-BE49-F238E27FC236}">
              <a16:creationId xmlns:a16="http://schemas.microsoft.com/office/drawing/2014/main" id="{6D673B1E-88AD-D02B-D37C-3C5EB965EAD6}"/>
            </a:ext>
          </a:extLst>
        </p:cNvPr>
        <p:cNvGrpSpPr/>
        <p:nvPr/>
      </p:nvGrpSpPr>
      <p:grpSpPr>
        <a:xfrm>
          <a:off x="0" y="0"/>
          <a:ext cx="0" cy="0"/>
          <a:chOff x="0" y="0"/>
          <a:chExt cx="0" cy="0"/>
        </a:xfrm>
      </p:grpSpPr>
      <p:sp>
        <p:nvSpPr>
          <p:cNvPr id="1383" name="Google Shape;1383;g54dda1946d_6_308:notes">
            <a:extLst>
              <a:ext uri="{FF2B5EF4-FFF2-40B4-BE49-F238E27FC236}">
                <a16:creationId xmlns:a16="http://schemas.microsoft.com/office/drawing/2014/main" id="{DCCBEF89-7523-C06C-CA4B-BA0115FDE9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a:extLst>
              <a:ext uri="{FF2B5EF4-FFF2-40B4-BE49-F238E27FC236}">
                <a16:creationId xmlns:a16="http://schemas.microsoft.com/office/drawing/2014/main" id="{4ED93934-E01F-B6E9-EDA1-FEC12EECD2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261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E0723D47-25AB-FC2E-A1D8-1E1EE9206C1B}"/>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912234FF-5040-337F-CED9-57715DF1A1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5680B2A4-EECD-C6FF-2904-3A14931140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64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A21D10FB-0D18-A13B-D32B-2E93C095DEA7}"/>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00484805-4EAB-A397-3292-D0FDCE0199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4690F8DD-9078-AFB0-F1C4-398A5BDED6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54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FD0F092F-AEC7-EA8B-CDCB-5FA9021417F5}"/>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25039B2E-74B4-317C-8427-1D39D690BB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6E89FAFE-ED52-B259-6CC5-5257AFDCE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04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DFF44637-0984-E7D3-E9B5-B769C05A4B44}"/>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FEE44130-51F8-C5AE-4FAB-AF5F0A4206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A36B60E1-A595-7E5F-01D9-D06E827E77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535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a:extLst>
            <a:ext uri="{FF2B5EF4-FFF2-40B4-BE49-F238E27FC236}">
              <a16:creationId xmlns:a16="http://schemas.microsoft.com/office/drawing/2014/main" id="{45400E30-D02A-72EC-1A72-02D087C3B28B}"/>
            </a:ext>
          </a:extLst>
        </p:cNvPr>
        <p:cNvGrpSpPr/>
        <p:nvPr/>
      </p:nvGrpSpPr>
      <p:grpSpPr>
        <a:xfrm>
          <a:off x="0" y="0"/>
          <a:ext cx="0" cy="0"/>
          <a:chOff x="0" y="0"/>
          <a:chExt cx="0" cy="0"/>
        </a:xfrm>
      </p:grpSpPr>
      <p:sp>
        <p:nvSpPr>
          <p:cNvPr id="1383" name="Google Shape;1383;g54dda1946d_6_308:notes">
            <a:extLst>
              <a:ext uri="{FF2B5EF4-FFF2-40B4-BE49-F238E27FC236}">
                <a16:creationId xmlns:a16="http://schemas.microsoft.com/office/drawing/2014/main" id="{2A133736-ABA4-2D73-4D5A-4815AC9DC5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a:extLst>
              <a:ext uri="{FF2B5EF4-FFF2-40B4-BE49-F238E27FC236}">
                <a16:creationId xmlns:a16="http://schemas.microsoft.com/office/drawing/2014/main" id="{11B8A7F6-3D6B-1EAA-BA34-6DB3F58F3D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600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CA424D40-B6F5-29A3-A3EB-581D1DAC19A7}"/>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FF360A6E-2A7F-60A4-C131-E3399D3B33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704CDCE5-9D2C-12E7-E6A4-FD02A481FC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105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293EA599-D226-7D71-83EB-9B6EFE119685}"/>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2BACED96-05BE-781C-60EC-8B6731BAEF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C385CDD9-1B77-E18E-9511-FDE3EA6B43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631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69D86361-4ADA-894B-B896-42BF2804D477}"/>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886782CF-CD4F-3013-1D5C-B4CFB577CF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6784C4F8-3046-8F07-17EE-749528ACC6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82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897EB32A-F232-35E0-3A92-8C522578BBDC}"/>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576238EB-CF36-2489-38E3-5AE5736A5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DFBB967C-338E-F060-9223-1ACCE2D9D4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86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AF68A7FE-F6D4-C1FE-EDE6-29A0A8D1338B}"/>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8B9B1C02-6A49-8EFE-7B39-4D59178CE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B97B4DAA-67F5-12A0-BBE7-B3ED95859C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910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9E78BC19-1752-2662-A0FE-0B5BD1572D1E}"/>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D7AA3FCF-825F-4C3F-77C3-20C32A3F65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B6EF3821-ECE8-C966-468D-01A6CE7A7B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958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9E78BC19-1752-2662-A0FE-0B5BD1572D1E}"/>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D7AA3FCF-825F-4C3F-77C3-20C32A3F65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B6EF3821-ECE8-C966-468D-01A6CE7A7B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784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a:extLst>
            <a:ext uri="{FF2B5EF4-FFF2-40B4-BE49-F238E27FC236}">
              <a16:creationId xmlns:a16="http://schemas.microsoft.com/office/drawing/2014/main" id="{F1CDFB28-650B-55D2-3378-DB4BEC9576AF}"/>
            </a:ext>
          </a:extLst>
        </p:cNvPr>
        <p:cNvGrpSpPr/>
        <p:nvPr/>
      </p:nvGrpSpPr>
      <p:grpSpPr>
        <a:xfrm>
          <a:off x="0" y="0"/>
          <a:ext cx="0" cy="0"/>
          <a:chOff x="0" y="0"/>
          <a:chExt cx="0" cy="0"/>
        </a:xfrm>
      </p:grpSpPr>
      <p:sp>
        <p:nvSpPr>
          <p:cNvPr id="1383" name="Google Shape;1383;g54dda1946d_6_308:notes">
            <a:extLst>
              <a:ext uri="{FF2B5EF4-FFF2-40B4-BE49-F238E27FC236}">
                <a16:creationId xmlns:a16="http://schemas.microsoft.com/office/drawing/2014/main" id="{4FB2CF4A-6071-EE44-82B3-5E4941F1B9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a:extLst>
              <a:ext uri="{FF2B5EF4-FFF2-40B4-BE49-F238E27FC236}">
                <a16:creationId xmlns:a16="http://schemas.microsoft.com/office/drawing/2014/main" id="{A069C699-FCDC-A05E-AECC-E69FC812F4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085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0195753B-0371-A0E7-75C4-ADA523245A0E}"/>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D110BE18-A554-5A9E-1AB5-C7FE83CEF4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4AFED928-2EDC-52BD-0027-DC5FBC4A42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026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B33C515F-1699-6518-44F1-5F3CBB3BF839}"/>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B4FA0C9A-9CF1-6FF9-BDCE-F2BFF64C9A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0F680A94-7394-3689-F0BE-EC4D073A83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802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5299789B-2F20-1BB5-A29E-2A8C67DDD496}"/>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60A2F7B9-7B03-0D13-ECDC-E45079B471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DCA33977-A726-61AB-6DA7-4433C56295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363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7D302202-6ADC-E0BB-FB7D-9C9E24BF8F67}"/>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DEC0545D-5367-915E-F388-95D5429F11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B82CF892-7CCD-077C-1FEF-E74BB3039C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032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C50199FF-E8E4-617A-2C2C-4A0880D39429}"/>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FD196F38-75D4-7E34-934A-C4CA7A4CF2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499C2F00-839A-43B2-1D87-5919C506FC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819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2"/>
        <p:cNvGrpSpPr/>
        <p:nvPr/>
      </p:nvGrpSpPr>
      <p:grpSpPr>
        <a:xfrm>
          <a:off x="0" y="0"/>
          <a:ext cx="0" cy="0"/>
          <a:chOff x="0" y="0"/>
          <a:chExt cx="0" cy="0"/>
        </a:xfrm>
      </p:grpSpPr>
      <p:sp>
        <p:nvSpPr>
          <p:cNvPr id="3103" name="Google Shape;3103;g1734a882cf6_0_1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4" name="Google Shape;3104;g1734a882cf6_0_1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379A9AF3-6EB5-D70F-5501-8AD8F87A31C9}"/>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E4737397-A6C9-76FC-79B3-136CD6823A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5F3A4F4C-34DD-A1A6-2CD1-7F1E774AB8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52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662A3701-DF56-9678-AC7A-AD9D476F84BE}"/>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E4A03FBD-1235-AD36-4BA7-B8AE3EB620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8C3D714D-E1C2-D934-16A9-2E88F2E8D9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913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784"/>
        <p:cNvGrpSpPr/>
        <p:nvPr/>
      </p:nvGrpSpPr>
      <p:grpSpPr>
        <a:xfrm>
          <a:off x="0" y="0"/>
          <a:ext cx="0" cy="0"/>
          <a:chOff x="0" y="0"/>
          <a:chExt cx="0" cy="0"/>
        </a:xfrm>
      </p:grpSpPr>
      <p:sp>
        <p:nvSpPr>
          <p:cNvPr id="785" name="Google Shape;785;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86" name="Google Shape;786;p21"/>
          <p:cNvSpPr txBox="1">
            <a:spLocks noGrp="1"/>
          </p:cNvSpPr>
          <p:nvPr>
            <p:ph type="subTitle" idx="1"/>
          </p:nvPr>
        </p:nvSpPr>
        <p:spPr>
          <a:xfrm>
            <a:off x="5046298" y="1571625"/>
            <a:ext cx="3383400" cy="280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87" name="Google Shape;787;p21"/>
          <p:cNvSpPr txBox="1">
            <a:spLocks noGrp="1"/>
          </p:cNvSpPr>
          <p:nvPr>
            <p:ph type="subTitle" idx="2"/>
          </p:nvPr>
        </p:nvSpPr>
        <p:spPr>
          <a:xfrm>
            <a:off x="714475" y="1571625"/>
            <a:ext cx="3383400" cy="280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788" name="Google Shape;788;p21"/>
          <p:cNvGrpSpPr/>
          <p:nvPr/>
        </p:nvGrpSpPr>
        <p:grpSpPr>
          <a:xfrm>
            <a:off x="7488217" y="-507956"/>
            <a:ext cx="2532725" cy="1881750"/>
            <a:chOff x="7221517" y="-507956"/>
            <a:chExt cx="2532725" cy="1881750"/>
          </a:xfrm>
        </p:grpSpPr>
        <p:sp>
          <p:nvSpPr>
            <p:cNvPr id="789" name="Google Shape;789;p2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21"/>
          <p:cNvGrpSpPr/>
          <p:nvPr/>
        </p:nvGrpSpPr>
        <p:grpSpPr>
          <a:xfrm flipH="1">
            <a:off x="-969983" y="-507956"/>
            <a:ext cx="2532725" cy="1881750"/>
            <a:chOff x="7221517" y="-507956"/>
            <a:chExt cx="2532725" cy="1881750"/>
          </a:xfrm>
        </p:grpSpPr>
        <p:sp>
          <p:nvSpPr>
            <p:cNvPr id="800" name="Google Shape;800;p2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2"/>
        <p:cNvGrpSpPr/>
        <p:nvPr/>
      </p:nvGrpSpPr>
      <p:grpSpPr>
        <a:xfrm>
          <a:off x="0" y="0"/>
          <a:ext cx="0" cy="0"/>
          <a:chOff x="0" y="0"/>
          <a:chExt cx="0" cy="0"/>
        </a:xfrm>
      </p:grpSpPr>
      <p:sp>
        <p:nvSpPr>
          <p:cNvPr id="923" name="Google Shape;923;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26"/>
          <p:cNvGrpSpPr/>
          <p:nvPr/>
        </p:nvGrpSpPr>
        <p:grpSpPr>
          <a:xfrm rot="10800000" flipH="1">
            <a:off x="-465158" y="-1342256"/>
            <a:ext cx="2532725" cy="1881750"/>
            <a:chOff x="7221517" y="-507956"/>
            <a:chExt cx="2532725" cy="1881750"/>
          </a:xfrm>
        </p:grpSpPr>
        <p:sp>
          <p:nvSpPr>
            <p:cNvPr id="936" name="Google Shape;936;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7"/>
        <p:cNvGrpSpPr/>
        <p:nvPr/>
      </p:nvGrpSpPr>
      <p:grpSpPr>
        <a:xfrm>
          <a:off x="0" y="0"/>
          <a:ext cx="0" cy="0"/>
          <a:chOff x="0" y="0"/>
          <a:chExt cx="0" cy="0"/>
        </a:xfrm>
      </p:grpSpPr>
      <p:sp>
        <p:nvSpPr>
          <p:cNvPr id="598" name="Google Shape;598;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99" name="Google Shape;599;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8" r:id="rId7"/>
    <p:sldLayoutId id="2147483659" r:id="rId8"/>
    <p:sldLayoutId id="2147483660" r:id="rId9"/>
    <p:sldLayoutId id="2147483667" r:id="rId10"/>
    <p:sldLayoutId id="2147483672"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1" name="Google Shape;1241;p35"/>
          <p:cNvGrpSpPr/>
          <p:nvPr/>
        </p:nvGrpSpPr>
        <p:grpSpPr>
          <a:xfrm>
            <a:off x="7905475" y="1913575"/>
            <a:ext cx="76825" cy="76800"/>
            <a:chOff x="3104875" y="1099400"/>
            <a:chExt cx="76825" cy="76800"/>
          </a:xfrm>
        </p:grpSpPr>
        <p:sp>
          <p:nvSpPr>
            <p:cNvPr id="1242" name="Google Shape;1242;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35"/>
          <p:cNvGrpSpPr/>
          <p:nvPr/>
        </p:nvGrpSpPr>
        <p:grpSpPr>
          <a:xfrm>
            <a:off x="5419450" y="3918800"/>
            <a:ext cx="76825" cy="76800"/>
            <a:chOff x="3104875" y="1099400"/>
            <a:chExt cx="76825" cy="76800"/>
          </a:xfrm>
        </p:grpSpPr>
        <p:sp>
          <p:nvSpPr>
            <p:cNvPr id="1245"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35"/>
          <p:cNvGrpSpPr/>
          <p:nvPr/>
        </p:nvGrpSpPr>
        <p:grpSpPr>
          <a:xfrm>
            <a:off x="4400275" y="699350"/>
            <a:ext cx="76825" cy="76800"/>
            <a:chOff x="3104875" y="1099400"/>
            <a:chExt cx="76825" cy="76800"/>
          </a:xfrm>
        </p:grpSpPr>
        <p:sp>
          <p:nvSpPr>
            <p:cNvPr id="1248" name="Google Shape;1248;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50" name="Google Shape;1250;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1" name="Google Shape;1251;p35"/>
          <p:cNvSpPr txBox="1">
            <a:spLocks noGrp="1"/>
          </p:cNvSpPr>
          <p:nvPr>
            <p:ph type="ctrTitle"/>
          </p:nvPr>
        </p:nvSpPr>
        <p:spPr>
          <a:xfrm>
            <a:off x="281914" y="2077133"/>
            <a:ext cx="9215251" cy="1315062"/>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4800" dirty="0">
                <a:latin typeface="Times New Roman" panose="02020603050405020304" pitchFamily="18" charset="0"/>
                <a:cs typeface="Times New Roman" panose="02020603050405020304" pitchFamily="18" charset="0"/>
                <a:sym typeface="Montserrat Black"/>
              </a:rPr>
              <a:t>Heart Rate Diseases </a:t>
            </a:r>
            <a:endParaRPr sz="4800" dirty="0">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5">
          <a:extLst>
            <a:ext uri="{FF2B5EF4-FFF2-40B4-BE49-F238E27FC236}">
              <a16:creationId xmlns:a16="http://schemas.microsoft.com/office/drawing/2014/main" id="{C464BB68-57B0-A0B8-8618-03C15F740618}"/>
            </a:ext>
          </a:extLst>
        </p:cNvPr>
        <p:cNvGrpSpPr/>
        <p:nvPr/>
      </p:nvGrpSpPr>
      <p:grpSpPr>
        <a:xfrm>
          <a:off x="0" y="0"/>
          <a:ext cx="0" cy="0"/>
          <a:chOff x="0" y="0"/>
          <a:chExt cx="0" cy="0"/>
        </a:xfrm>
      </p:grpSpPr>
      <p:sp>
        <p:nvSpPr>
          <p:cNvPr id="1386" name="Google Shape;1386;p40">
            <a:extLst>
              <a:ext uri="{FF2B5EF4-FFF2-40B4-BE49-F238E27FC236}">
                <a16:creationId xmlns:a16="http://schemas.microsoft.com/office/drawing/2014/main" id="{5B65DE89-C83A-4F51-AD8C-B2CDBE9A7C6C}"/>
              </a:ext>
            </a:extLst>
          </p:cNvPr>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1388" name="Google Shape;1388;p40">
            <a:extLst>
              <a:ext uri="{FF2B5EF4-FFF2-40B4-BE49-F238E27FC236}">
                <a16:creationId xmlns:a16="http://schemas.microsoft.com/office/drawing/2014/main" id="{42E9E088-1F4C-F28A-1135-F8FCFCD93C69}"/>
              </a:ext>
            </a:extLst>
          </p:cNvPr>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a:extLst>
              <a:ext uri="{FF2B5EF4-FFF2-40B4-BE49-F238E27FC236}">
                <a16:creationId xmlns:a16="http://schemas.microsoft.com/office/drawing/2014/main" id="{4E548CBB-B7D1-2C76-F092-B620949CE349}"/>
              </a:ext>
            </a:extLst>
          </p:cNvPr>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a:extLst>
              <a:ext uri="{FF2B5EF4-FFF2-40B4-BE49-F238E27FC236}">
                <a16:creationId xmlns:a16="http://schemas.microsoft.com/office/drawing/2014/main" id="{0F93EFAF-F68B-A2F9-8669-279D18433E43}"/>
              </a:ext>
            </a:extLst>
          </p:cNvPr>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a:extLst>
              <a:ext uri="{FF2B5EF4-FFF2-40B4-BE49-F238E27FC236}">
                <a16:creationId xmlns:a16="http://schemas.microsoft.com/office/drawing/2014/main" id="{4DA409E2-7852-81CB-21EE-EA41EE60BB03}"/>
              </a:ext>
            </a:extLst>
          </p:cNvPr>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a:extLst>
              <a:ext uri="{FF2B5EF4-FFF2-40B4-BE49-F238E27FC236}">
                <a16:creationId xmlns:a16="http://schemas.microsoft.com/office/drawing/2014/main" id="{89CCD88B-9AEC-8502-9611-978DD68E0122}"/>
              </a:ext>
            </a:extLst>
          </p:cNvPr>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algn="l"/>
            <a:r>
              <a:rPr lang="en-US" b="1" dirty="0">
                <a:latin typeface="system-ui"/>
              </a:rPr>
              <a:t>N</a:t>
            </a:r>
            <a:r>
              <a:rPr lang="en-US" b="1" i="0" dirty="0">
                <a:effectLst/>
                <a:latin typeface="system-ui"/>
              </a:rPr>
              <a:t>umerical EDA</a:t>
            </a:r>
          </a:p>
        </p:txBody>
      </p:sp>
      <p:grpSp>
        <p:nvGrpSpPr>
          <p:cNvPr id="1393" name="Google Shape;1393;p40">
            <a:extLst>
              <a:ext uri="{FF2B5EF4-FFF2-40B4-BE49-F238E27FC236}">
                <a16:creationId xmlns:a16="http://schemas.microsoft.com/office/drawing/2014/main" id="{281484F0-5624-EBD1-D22A-A27051E49745}"/>
              </a:ext>
            </a:extLst>
          </p:cNvPr>
          <p:cNvGrpSpPr/>
          <p:nvPr/>
        </p:nvGrpSpPr>
        <p:grpSpPr>
          <a:xfrm>
            <a:off x="8219800" y="2094550"/>
            <a:ext cx="76825" cy="76800"/>
            <a:chOff x="3104875" y="1099400"/>
            <a:chExt cx="76825" cy="76800"/>
          </a:xfrm>
        </p:grpSpPr>
        <p:sp>
          <p:nvSpPr>
            <p:cNvPr id="1394" name="Google Shape;1394;p40">
              <a:extLst>
                <a:ext uri="{FF2B5EF4-FFF2-40B4-BE49-F238E27FC236}">
                  <a16:creationId xmlns:a16="http://schemas.microsoft.com/office/drawing/2014/main" id="{52670733-7B1A-DAB0-FE09-B1CC334832F3}"/>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a:extLst>
                <a:ext uri="{FF2B5EF4-FFF2-40B4-BE49-F238E27FC236}">
                  <a16:creationId xmlns:a16="http://schemas.microsoft.com/office/drawing/2014/main" id="{218875EB-A3CF-B983-D750-3E1B0EAD616F}"/>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a:extLst>
              <a:ext uri="{FF2B5EF4-FFF2-40B4-BE49-F238E27FC236}">
                <a16:creationId xmlns:a16="http://schemas.microsoft.com/office/drawing/2014/main" id="{B478F54B-8B83-370D-11FC-A11DA73BC260}"/>
              </a:ext>
            </a:extLst>
          </p:cNvPr>
          <p:cNvGrpSpPr/>
          <p:nvPr/>
        </p:nvGrpSpPr>
        <p:grpSpPr>
          <a:xfrm rot="1891135">
            <a:off x="4266962" y="4210993"/>
            <a:ext cx="76828" cy="76803"/>
            <a:chOff x="3104875" y="1099400"/>
            <a:chExt cx="76825" cy="76800"/>
          </a:xfrm>
        </p:grpSpPr>
        <p:sp>
          <p:nvSpPr>
            <p:cNvPr id="1397" name="Google Shape;1397;p40">
              <a:extLst>
                <a:ext uri="{FF2B5EF4-FFF2-40B4-BE49-F238E27FC236}">
                  <a16:creationId xmlns:a16="http://schemas.microsoft.com/office/drawing/2014/main" id="{D2D0D73B-73EE-D0F8-F0C0-2BE63E9D1220}"/>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a:extLst>
                <a:ext uri="{FF2B5EF4-FFF2-40B4-BE49-F238E27FC236}">
                  <a16:creationId xmlns:a16="http://schemas.microsoft.com/office/drawing/2014/main" id="{00F52F13-EAEA-5E32-5C83-15DDDC9A358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a:extLst>
              <a:ext uri="{FF2B5EF4-FFF2-40B4-BE49-F238E27FC236}">
                <a16:creationId xmlns:a16="http://schemas.microsoft.com/office/drawing/2014/main" id="{5CC71C10-0BC6-DCDD-3459-8B2DCCE72C19}"/>
              </a:ext>
            </a:extLst>
          </p:cNvPr>
          <p:cNvGrpSpPr/>
          <p:nvPr/>
        </p:nvGrpSpPr>
        <p:grpSpPr>
          <a:xfrm>
            <a:off x="2400025" y="1210988"/>
            <a:ext cx="76825" cy="76800"/>
            <a:chOff x="3104875" y="1099400"/>
            <a:chExt cx="76825" cy="76800"/>
          </a:xfrm>
        </p:grpSpPr>
        <p:sp>
          <p:nvSpPr>
            <p:cNvPr id="1400" name="Google Shape;1400;p40">
              <a:extLst>
                <a:ext uri="{FF2B5EF4-FFF2-40B4-BE49-F238E27FC236}">
                  <a16:creationId xmlns:a16="http://schemas.microsoft.com/office/drawing/2014/main" id="{BBAEF9A4-E2ED-5A1D-3D19-E40C06A9C777}"/>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a:extLst>
                <a:ext uri="{FF2B5EF4-FFF2-40B4-BE49-F238E27FC236}">
                  <a16:creationId xmlns:a16="http://schemas.microsoft.com/office/drawing/2014/main" id="{6F547EE9-0335-A118-3227-2868ED26D06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a:extLst>
              <a:ext uri="{FF2B5EF4-FFF2-40B4-BE49-F238E27FC236}">
                <a16:creationId xmlns:a16="http://schemas.microsoft.com/office/drawing/2014/main" id="{D2DE7065-F5A7-CE35-9776-6248ECC5DD76}"/>
              </a:ext>
            </a:extLst>
          </p:cNvPr>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293738942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4A0693D0-05B1-064E-1A18-96E54D4CD34B}"/>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1EF1DE95-8EE1-B487-7BA1-216F20FE030B}"/>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algn="l"/>
            <a:r>
              <a:rPr lang="en-US" b="1" dirty="0">
                <a:latin typeface="Times New Roman" panose="02020603050405020304" pitchFamily="18" charset="0"/>
                <a:cs typeface="Times New Roman" panose="02020603050405020304" pitchFamily="18" charset="0"/>
              </a:rPr>
              <a:t>N</a:t>
            </a:r>
            <a:r>
              <a:rPr lang="en-US" b="1" i="0" dirty="0">
                <a:effectLst/>
                <a:latin typeface="Times New Roman" panose="02020603050405020304" pitchFamily="18" charset="0"/>
                <a:cs typeface="Times New Roman" panose="02020603050405020304" pitchFamily="18" charset="0"/>
              </a:rPr>
              <a:t>umerical EDA</a:t>
            </a:r>
          </a:p>
        </p:txBody>
      </p:sp>
      <p:sp>
        <p:nvSpPr>
          <p:cNvPr id="1447" name="Google Shape;1447;p43">
            <a:extLst>
              <a:ext uri="{FF2B5EF4-FFF2-40B4-BE49-F238E27FC236}">
                <a16:creationId xmlns:a16="http://schemas.microsoft.com/office/drawing/2014/main" id="{E34C6C40-A057-9A71-0368-7DED846D0AE0}"/>
              </a:ext>
            </a:extLst>
          </p:cNvPr>
          <p:cNvSpPr txBox="1">
            <a:spLocks noGrp="1"/>
          </p:cNvSpPr>
          <p:nvPr>
            <p:ph type="subTitle" idx="1"/>
          </p:nvPr>
        </p:nvSpPr>
        <p:spPr>
          <a:xfrm>
            <a:off x="2453427" y="4093150"/>
            <a:ext cx="4669798" cy="6140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Handel the missing value at the age in years </a:t>
            </a:r>
            <a:endParaRPr dirty="0"/>
          </a:p>
        </p:txBody>
      </p:sp>
      <p:grpSp>
        <p:nvGrpSpPr>
          <p:cNvPr id="1453" name="Google Shape;1453;p43">
            <a:extLst>
              <a:ext uri="{FF2B5EF4-FFF2-40B4-BE49-F238E27FC236}">
                <a16:creationId xmlns:a16="http://schemas.microsoft.com/office/drawing/2014/main" id="{63AAEB63-A26E-13E2-DF38-E66D9FC452D9}"/>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3A31DEDB-ABBF-B97A-348C-5E260634C6BB}"/>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BF146052-C185-A2F5-91EC-37E584CB2D24}"/>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559E5D98-31BF-18ED-F695-5B749E406E51}"/>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BF86741E-20A9-B327-3561-33D7D0B608F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AE143B0E-FB13-13EB-90E1-3AB39EDC102B}"/>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3FC0A924-F655-1CE7-AF51-CED28EBD62EE}"/>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E70CC5C8-3150-7154-08EF-98A1A0A81EA0}"/>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29707134-7DC9-8346-9A38-5ACBD7262E6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D82D3E4A-F01C-4126-8A5B-DF20BC5D2929}"/>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C51A2E0B-6762-39B6-7185-C2335F19BDEC}"/>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4" name="Picture 3">
            <a:extLst>
              <a:ext uri="{FF2B5EF4-FFF2-40B4-BE49-F238E27FC236}">
                <a16:creationId xmlns:a16="http://schemas.microsoft.com/office/drawing/2014/main" id="{9D1AD427-640D-0EAA-A56D-33FCBCD7ED5B}"/>
              </a:ext>
            </a:extLst>
          </p:cNvPr>
          <p:cNvPicPr>
            <a:picLocks noChangeAspect="1"/>
          </p:cNvPicPr>
          <p:nvPr/>
        </p:nvPicPr>
        <p:blipFill>
          <a:blip r:embed="rId5"/>
          <a:stretch>
            <a:fillRect/>
          </a:stretch>
        </p:blipFill>
        <p:spPr>
          <a:xfrm>
            <a:off x="628099" y="1342303"/>
            <a:ext cx="7887801" cy="2429214"/>
          </a:xfrm>
          <a:prstGeom prst="rect">
            <a:avLst/>
          </a:prstGeom>
        </p:spPr>
      </p:pic>
    </p:spTree>
    <p:extLst>
      <p:ext uri="{BB962C8B-B14F-4D97-AF65-F5344CB8AC3E}">
        <p14:creationId xmlns:p14="http://schemas.microsoft.com/office/powerpoint/2010/main" val="28385774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47">
                                            <p:txEl>
                                              <p:pRg st="0" end="0"/>
                                            </p:txEl>
                                          </p:spTgt>
                                        </p:tgtEl>
                                        <p:attrNameLst>
                                          <p:attrName>style.visibility</p:attrName>
                                        </p:attrNameLst>
                                      </p:cBhvr>
                                      <p:to>
                                        <p:strVal val="visible"/>
                                      </p:to>
                                    </p:set>
                                    <p:anim calcmode="lin" valueType="num">
                                      <p:cBhvr additive="base">
                                        <p:cTn id="12" dur="500" fill="hold"/>
                                        <p:tgtEl>
                                          <p:spTgt spid="144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57048E9B-8E04-56D3-2A6C-404E763222AE}"/>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105F68A1-DE88-4B0E-F3C9-9D1AE247B3EA}"/>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algn="l"/>
            <a:r>
              <a:rPr lang="en-US" b="1" dirty="0">
                <a:latin typeface="Times New Roman" panose="02020603050405020304" pitchFamily="18" charset="0"/>
                <a:cs typeface="Times New Roman" panose="02020603050405020304" pitchFamily="18" charset="0"/>
              </a:rPr>
              <a:t>N</a:t>
            </a:r>
            <a:r>
              <a:rPr lang="en-US" b="1" i="0" dirty="0">
                <a:effectLst/>
                <a:latin typeface="Times New Roman" panose="02020603050405020304" pitchFamily="18" charset="0"/>
                <a:cs typeface="Times New Roman" panose="02020603050405020304" pitchFamily="18" charset="0"/>
              </a:rPr>
              <a:t>umerical EDA</a:t>
            </a:r>
          </a:p>
        </p:txBody>
      </p:sp>
      <p:sp>
        <p:nvSpPr>
          <p:cNvPr id="1447" name="Google Shape;1447;p43">
            <a:extLst>
              <a:ext uri="{FF2B5EF4-FFF2-40B4-BE49-F238E27FC236}">
                <a16:creationId xmlns:a16="http://schemas.microsoft.com/office/drawing/2014/main" id="{5C1CB748-56EE-E0A9-0FC2-184BFAF6F2D6}"/>
              </a:ext>
            </a:extLst>
          </p:cNvPr>
          <p:cNvSpPr txBox="1">
            <a:spLocks noGrp="1"/>
          </p:cNvSpPr>
          <p:nvPr>
            <p:ph type="subTitle" idx="1"/>
          </p:nvPr>
        </p:nvSpPr>
        <p:spPr>
          <a:xfrm>
            <a:off x="4985142" y="4197702"/>
            <a:ext cx="3925505" cy="6140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Before  </a:t>
            </a:r>
            <a:endParaRPr dirty="0"/>
          </a:p>
        </p:txBody>
      </p:sp>
      <p:sp>
        <p:nvSpPr>
          <p:cNvPr id="1448" name="Google Shape;1448;p43">
            <a:extLst>
              <a:ext uri="{FF2B5EF4-FFF2-40B4-BE49-F238E27FC236}">
                <a16:creationId xmlns:a16="http://schemas.microsoft.com/office/drawing/2014/main" id="{8083B28A-9374-8048-1AC7-E7607F1FD83F}"/>
              </a:ext>
            </a:extLst>
          </p:cNvPr>
          <p:cNvSpPr txBox="1">
            <a:spLocks noGrp="1"/>
          </p:cNvSpPr>
          <p:nvPr>
            <p:ph type="subTitle" idx="2"/>
          </p:nvPr>
        </p:nvSpPr>
        <p:spPr>
          <a:xfrm>
            <a:off x="1306865" y="4252513"/>
            <a:ext cx="2505600" cy="4353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After</a:t>
            </a:r>
            <a:endParaRPr dirty="0"/>
          </a:p>
        </p:txBody>
      </p:sp>
      <p:grpSp>
        <p:nvGrpSpPr>
          <p:cNvPr id="1453" name="Google Shape;1453;p43">
            <a:extLst>
              <a:ext uri="{FF2B5EF4-FFF2-40B4-BE49-F238E27FC236}">
                <a16:creationId xmlns:a16="http://schemas.microsoft.com/office/drawing/2014/main" id="{9946E8FF-F58F-F3C2-BB31-DFE52CC98D1D}"/>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B82F92C7-773E-8468-8338-989E8C7D071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C0CEA1C3-24C6-0AA4-E2CA-23BA4663C3CF}"/>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EF1E9F78-500C-36AF-A25F-356669FB94E2}"/>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86D77E99-3E1E-7C94-C1F6-D11B7AC4B35B}"/>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6A1EC0B0-5C4D-2D92-D85D-10070DEBE781}"/>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0BB31735-E85D-5552-44AD-0F819344ED9C}"/>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01761F2B-9250-8F73-8BD8-4258979A16BC}"/>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69224F9E-BA5F-15D6-9FF1-F0D7B4CF0DB4}"/>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0FA40E68-3700-FF0F-8F7A-2759D98CF6C4}"/>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AA1598FB-6C8F-2BB6-601A-26770A0AB00C}"/>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4" name="Picture 3">
            <a:extLst>
              <a:ext uri="{FF2B5EF4-FFF2-40B4-BE49-F238E27FC236}">
                <a16:creationId xmlns:a16="http://schemas.microsoft.com/office/drawing/2014/main" id="{9F30A508-0772-BD9F-FA9B-759FF42AF5F5}"/>
              </a:ext>
            </a:extLst>
          </p:cNvPr>
          <p:cNvPicPr>
            <a:picLocks noChangeAspect="1"/>
          </p:cNvPicPr>
          <p:nvPr/>
        </p:nvPicPr>
        <p:blipFill>
          <a:blip r:embed="rId5"/>
          <a:stretch>
            <a:fillRect/>
          </a:stretch>
        </p:blipFill>
        <p:spPr>
          <a:xfrm>
            <a:off x="5409358" y="1134039"/>
            <a:ext cx="3505689" cy="2943636"/>
          </a:xfrm>
          <a:prstGeom prst="rect">
            <a:avLst/>
          </a:prstGeom>
        </p:spPr>
      </p:pic>
      <p:pic>
        <p:nvPicPr>
          <p:cNvPr id="9" name="Picture 8">
            <a:extLst>
              <a:ext uri="{FF2B5EF4-FFF2-40B4-BE49-F238E27FC236}">
                <a16:creationId xmlns:a16="http://schemas.microsoft.com/office/drawing/2014/main" id="{2D9D6A88-2D35-607E-F5D1-FF8EAFAA0136}"/>
              </a:ext>
            </a:extLst>
          </p:cNvPr>
          <p:cNvPicPr>
            <a:picLocks noChangeAspect="1"/>
          </p:cNvPicPr>
          <p:nvPr/>
        </p:nvPicPr>
        <p:blipFill>
          <a:blip r:embed="rId6"/>
          <a:stretch>
            <a:fillRect/>
          </a:stretch>
        </p:blipFill>
        <p:spPr>
          <a:xfrm>
            <a:off x="697757" y="1144988"/>
            <a:ext cx="3591426" cy="2686425"/>
          </a:xfrm>
          <a:prstGeom prst="rect">
            <a:avLst/>
          </a:prstGeom>
        </p:spPr>
      </p:pic>
    </p:spTree>
    <p:extLst>
      <p:ext uri="{BB962C8B-B14F-4D97-AF65-F5344CB8AC3E}">
        <p14:creationId xmlns:p14="http://schemas.microsoft.com/office/powerpoint/2010/main" val="1863366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48">
                                            <p:txEl>
                                              <p:pRg st="0" end="0"/>
                                            </p:txEl>
                                          </p:spTgt>
                                        </p:tgtEl>
                                        <p:attrNameLst>
                                          <p:attrName>style.visibility</p:attrName>
                                        </p:attrNameLst>
                                      </p:cBhvr>
                                      <p:to>
                                        <p:strVal val="visible"/>
                                      </p:to>
                                    </p:set>
                                    <p:anim calcmode="lin" valueType="num">
                                      <p:cBhvr additive="base">
                                        <p:cTn id="12" dur="500" fill="hold"/>
                                        <p:tgtEl>
                                          <p:spTgt spid="144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47">
                                            <p:txEl>
                                              <p:pRg st="0" end="0"/>
                                            </p:txEl>
                                          </p:spTgt>
                                        </p:tgtEl>
                                        <p:attrNameLst>
                                          <p:attrName>style.visibility</p:attrName>
                                        </p:attrNameLst>
                                      </p:cBhvr>
                                      <p:to>
                                        <p:strVal val="visible"/>
                                      </p:to>
                                    </p:set>
                                    <p:anim calcmode="lin" valueType="num">
                                      <p:cBhvr additive="base">
                                        <p:cTn id="23" dur="500" fill="hold"/>
                                        <p:tgtEl>
                                          <p:spTgt spid="144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build="p"/>
      <p:bldP spid="144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D2A09A0C-3394-2E4A-EC91-0664E0842F83}"/>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293FEE44-7E2A-DBDC-88DD-C60FEFF7B947}"/>
              </a:ext>
            </a:extLst>
          </p:cNvPr>
          <p:cNvSpPr txBox="1">
            <a:spLocks noGrp="1"/>
          </p:cNvSpPr>
          <p:nvPr>
            <p:ph type="title"/>
          </p:nvPr>
        </p:nvSpPr>
        <p:spPr>
          <a:xfrm>
            <a:off x="735080" y="254353"/>
            <a:ext cx="7704000" cy="572700"/>
          </a:xfrm>
          <a:prstGeom prst="rect">
            <a:avLst/>
          </a:prstGeom>
        </p:spPr>
        <p:txBody>
          <a:bodyPr spcFirstLastPara="1" wrap="square" lIns="91425" tIns="91425" rIns="91425" bIns="91425" anchor="t" anchorCtr="0">
            <a:noAutofit/>
          </a:bodyPr>
          <a:lstStyle/>
          <a:p>
            <a:pPr algn="l"/>
            <a:r>
              <a:rPr lang="en-US" b="1" dirty="0">
                <a:latin typeface="Times New Roman" panose="02020603050405020304" pitchFamily="18" charset="0"/>
                <a:cs typeface="Times New Roman" panose="02020603050405020304" pitchFamily="18" charset="0"/>
              </a:rPr>
              <a:t>N</a:t>
            </a:r>
            <a:r>
              <a:rPr lang="en-US" b="1" i="0" dirty="0">
                <a:effectLst/>
                <a:latin typeface="Times New Roman" panose="02020603050405020304" pitchFamily="18" charset="0"/>
                <a:cs typeface="Times New Roman" panose="02020603050405020304" pitchFamily="18" charset="0"/>
              </a:rPr>
              <a:t>umerical EDA</a:t>
            </a:r>
          </a:p>
        </p:txBody>
      </p:sp>
      <p:sp>
        <p:nvSpPr>
          <p:cNvPr id="1447" name="Google Shape;1447;p43">
            <a:extLst>
              <a:ext uri="{FF2B5EF4-FFF2-40B4-BE49-F238E27FC236}">
                <a16:creationId xmlns:a16="http://schemas.microsoft.com/office/drawing/2014/main" id="{57822B32-A901-7038-9C6E-C163D313442E}"/>
              </a:ext>
            </a:extLst>
          </p:cNvPr>
          <p:cNvSpPr txBox="1">
            <a:spLocks noGrp="1"/>
          </p:cNvSpPr>
          <p:nvPr>
            <p:ph type="subTitle" idx="1"/>
          </p:nvPr>
        </p:nvSpPr>
        <p:spPr>
          <a:xfrm>
            <a:off x="4985142" y="3989925"/>
            <a:ext cx="3925505" cy="6140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calculates and returns the total number of missing</a:t>
            </a:r>
            <a:endParaRPr dirty="0"/>
          </a:p>
        </p:txBody>
      </p:sp>
      <p:sp>
        <p:nvSpPr>
          <p:cNvPr id="1448" name="Google Shape;1448;p43">
            <a:extLst>
              <a:ext uri="{FF2B5EF4-FFF2-40B4-BE49-F238E27FC236}">
                <a16:creationId xmlns:a16="http://schemas.microsoft.com/office/drawing/2014/main" id="{397888B2-1354-B932-BFE5-D4FF74CAC0A7}"/>
              </a:ext>
            </a:extLst>
          </p:cNvPr>
          <p:cNvSpPr txBox="1">
            <a:spLocks noGrp="1"/>
          </p:cNvSpPr>
          <p:nvPr>
            <p:ph type="subTitle" idx="2"/>
          </p:nvPr>
        </p:nvSpPr>
        <p:spPr>
          <a:xfrm>
            <a:off x="1062850" y="4252513"/>
            <a:ext cx="2749615" cy="4353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Show shape and type Data</a:t>
            </a:r>
            <a:endParaRPr dirty="0"/>
          </a:p>
        </p:txBody>
      </p:sp>
      <p:grpSp>
        <p:nvGrpSpPr>
          <p:cNvPr id="1453" name="Google Shape;1453;p43">
            <a:extLst>
              <a:ext uri="{FF2B5EF4-FFF2-40B4-BE49-F238E27FC236}">
                <a16:creationId xmlns:a16="http://schemas.microsoft.com/office/drawing/2014/main" id="{767C5CEE-9C9F-1135-281D-13759955682A}"/>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19D06E77-976F-3AEC-360C-5E896E532956}"/>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5B9A18F4-173C-DC78-D63E-2EC1388EEDB8}"/>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213494E0-3CF8-0776-59A3-92665165B056}"/>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FFE44AA3-0D15-AA1D-05C1-3F7FA41797B4}"/>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7BF95E7F-FE06-C428-D606-AEBAD825736A}"/>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94AE8AA0-CD4B-5245-AEAA-28338F7515EB}"/>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5D58381A-C270-A5F6-1700-44E111A58549}"/>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C1E3C557-882C-F63E-5E25-408B9DD8CC97}"/>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1CFA8F29-FC8C-FC02-E4E6-F6370206E5AC}"/>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5B63BE92-61B0-77A6-187D-43AB7D8B540D}"/>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6" name="Picture 5">
            <a:extLst>
              <a:ext uri="{FF2B5EF4-FFF2-40B4-BE49-F238E27FC236}">
                <a16:creationId xmlns:a16="http://schemas.microsoft.com/office/drawing/2014/main" id="{C06AD574-8693-3A62-D5F5-608ACCBA8E7D}"/>
              </a:ext>
            </a:extLst>
          </p:cNvPr>
          <p:cNvPicPr>
            <a:picLocks noChangeAspect="1"/>
          </p:cNvPicPr>
          <p:nvPr/>
        </p:nvPicPr>
        <p:blipFill>
          <a:blip r:embed="rId5"/>
          <a:srcRect r="2230" b="21826"/>
          <a:stretch/>
        </p:blipFill>
        <p:spPr>
          <a:xfrm>
            <a:off x="5970901" y="1193031"/>
            <a:ext cx="2468179" cy="2606474"/>
          </a:xfrm>
          <a:prstGeom prst="rect">
            <a:avLst/>
          </a:prstGeom>
        </p:spPr>
      </p:pic>
      <p:pic>
        <p:nvPicPr>
          <p:cNvPr id="3" name="Picture 2">
            <a:extLst>
              <a:ext uri="{FF2B5EF4-FFF2-40B4-BE49-F238E27FC236}">
                <a16:creationId xmlns:a16="http://schemas.microsoft.com/office/drawing/2014/main" id="{839C17BF-21AB-4F49-EA74-63F6FCC9B55B}"/>
              </a:ext>
            </a:extLst>
          </p:cNvPr>
          <p:cNvPicPr>
            <a:picLocks noChangeAspect="1"/>
          </p:cNvPicPr>
          <p:nvPr/>
        </p:nvPicPr>
        <p:blipFill>
          <a:blip r:embed="rId6"/>
          <a:stretch>
            <a:fillRect/>
          </a:stretch>
        </p:blipFill>
        <p:spPr>
          <a:xfrm>
            <a:off x="1248468" y="955403"/>
            <a:ext cx="2019582" cy="3191320"/>
          </a:xfrm>
          <a:prstGeom prst="rect">
            <a:avLst/>
          </a:prstGeom>
        </p:spPr>
      </p:pic>
    </p:spTree>
    <p:extLst>
      <p:ext uri="{BB962C8B-B14F-4D97-AF65-F5344CB8AC3E}">
        <p14:creationId xmlns:p14="http://schemas.microsoft.com/office/powerpoint/2010/main" val="3848957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48">
                                            <p:txEl>
                                              <p:pRg st="0" end="0"/>
                                            </p:txEl>
                                          </p:spTgt>
                                        </p:tgtEl>
                                        <p:attrNameLst>
                                          <p:attrName>style.visibility</p:attrName>
                                        </p:attrNameLst>
                                      </p:cBhvr>
                                      <p:to>
                                        <p:strVal val="visible"/>
                                      </p:to>
                                    </p:set>
                                    <p:anim calcmode="lin" valueType="num">
                                      <p:cBhvr additive="base">
                                        <p:cTn id="12" dur="500" fill="hold"/>
                                        <p:tgtEl>
                                          <p:spTgt spid="144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47">
                                            <p:txEl>
                                              <p:pRg st="0" end="0"/>
                                            </p:txEl>
                                          </p:spTgt>
                                        </p:tgtEl>
                                        <p:attrNameLst>
                                          <p:attrName>style.visibility</p:attrName>
                                        </p:attrNameLst>
                                      </p:cBhvr>
                                      <p:to>
                                        <p:strVal val="visible"/>
                                      </p:to>
                                    </p:set>
                                    <p:anim calcmode="lin" valueType="num">
                                      <p:cBhvr additive="base">
                                        <p:cTn id="23" dur="500" fill="hold"/>
                                        <p:tgtEl>
                                          <p:spTgt spid="144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build="p"/>
      <p:bldP spid="144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7C7D0B0A-046E-76A9-545E-3A687DAFA3E4}"/>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969C83F1-2071-AB0A-048A-B8F943DBE718}"/>
              </a:ext>
            </a:extLst>
          </p:cNvPr>
          <p:cNvSpPr txBox="1">
            <a:spLocks noGrp="1"/>
          </p:cNvSpPr>
          <p:nvPr>
            <p:ph type="title"/>
          </p:nvPr>
        </p:nvSpPr>
        <p:spPr>
          <a:xfrm>
            <a:off x="720000" y="240417"/>
            <a:ext cx="7704000" cy="572700"/>
          </a:xfrm>
          <a:prstGeom prst="rect">
            <a:avLst/>
          </a:prstGeom>
        </p:spPr>
        <p:txBody>
          <a:bodyPr spcFirstLastPara="1" wrap="square" lIns="91425" tIns="91425" rIns="91425" bIns="91425" anchor="t" anchorCtr="0">
            <a:noAutofit/>
          </a:bodyPr>
          <a:lstStyle/>
          <a:p>
            <a:pPr algn="l"/>
            <a:r>
              <a:rPr lang="en-US" b="1" dirty="0">
                <a:latin typeface="Times New Roman" panose="02020603050405020304" pitchFamily="18" charset="0"/>
                <a:cs typeface="Times New Roman" panose="02020603050405020304" pitchFamily="18" charset="0"/>
              </a:rPr>
              <a:t>N</a:t>
            </a:r>
            <a:r>
              <a:rPr lang="en-US" b="1" i="0" dirty="0">
                <a:effectLst/>
                <a:latin typeface="Times New Roman" panose="02020603050405020304" pitchFamily="18" charset="0"/>
                <a:cs typeface="Times New Roman" panose="02020603050405020304" pitchFamily="18" charset="0"/>
              </a:rPr>
              <a:t>umerical EDA</a:t>
            </a:r>
          </a:p>
        </p:txBody>
      </p:sp>
      <p:sp>
        <p:nvSpPr>
          <p:cNvPr id="1447" name="Google Shape;1447;p43">
            <a:extLst>
              <a:ext uri="{FF2B5EF4-FFF2-40B4-BE49-F238E27FC236}">
                <a16:creationId xmlns:a16="http://schemas.microsoft.com/office/drawing/2014/main" id="{58929392-3F3F-5BF9-7A81-CD31A6BB6008}"/>
              </a:ext>
            </a:extLst>
          </p:cNvPr>
          <p:cNvSpPr txBox="1">
            <a:spLocks noGrp="1"/>
          </p:cNvSpPr>
          <p:nvPr>
            <p:ph type="subTitle" idx="1"/>
          </p:nvPr>
        </p:nvSpPr>
        <p:spPr>
          <a:xfrm>
            <a:off x="1694811" y="4529425"/>
            <a:ext cx="3970398" cy="470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Show Female and Male</a:t>
            </a:r>
            <a:endParaRPr dirty="0"/>
          </a:p>
        </p:txBody>
      </p:sp>
      <p:grpSp>
        <p:nvGrpSpPr>
          <p:cNvPr id="1453" name="Google Shape;1453;p43">
            <a:extLst>
              <a:ext uri="{FF2B5EF4-FFF2-40B4-BE49-F238E27FC236}">
                <a16:creationId xmlns:a16="http://schemas.microsoft.com/office/drawing/2014/main" id="{D7333A29-4718-347F-970C-48821005B4DD}"/>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857AA9C2-E380-9E6F-7390-9BE985B9847B}"/>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7AF4DCE4-D94F-0C79-AF6F-4CCCF10ED25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3F86BCD6-E890-F932-D78D-1CD53C30D8D0}"/>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2394A5B1-FCC5-9D39-143B-83BBC4AC7A18}"/>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FC877998-128B-E6C9-DFAC-76234CDEEAE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74BFA8ED-E214-14C8-F91D-56F5641F0403}"/>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304CA110-EFD8-0791-751C-A9A70E478CC9}"/>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82D97CE5-BC78-F7DC-F020-D506AEFA9A06}"/>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107556E5-A290-810B-3977-AB18B6BF1036}"/>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14290668-2EBA-7AB2-C5BE-0D817747CB28}"/>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4" name="Picture 3">
            <a:extLst>
              <a:ext uri="{FF2B5EF4-FFF2-40B4-BE49-F238E27FC236}">
                <a16:creationId xmlns:a16="http://schemas.microsoft.com/office/drawing/2014/main" id="{630348A7-4446-4BC3-B622-D3F2E9978B94}"/>
              </a:ext>
            </a:extLst>
          </p:cNvPr>
          <p:cNvPicPr>
            <a:picLocks noChangeAspect="1"/>
          </p:cNvPicPr>
          <p:nvPr/>
        </p:nvPicPr>
        <p:blipFill>
          <a:blip r:embed="rId5"/>
          <a:stretch>
            <a:fillRect/>
          </a:stretch>
        </p:blipFill>
        <p:spPr>
          <a:xfrm>
            <a:off x="1943950" y="966145"/>
            <a:ext cx="4158859" cy="3593989"/>
          </a:xfrm>
          <a:prstGeom prst="rect">
            <a:avLst/>
          </a:prstGeom>
        </p:spPr>
      </p:pic>
    </p:spTree>
    <p:extLst>
      <p:ext uri="{BB962C8B-B14F-4D97-AF65-F5344CB8AC3E}">
        <p14:creationId xmlns:p14="http://schemas.microsoft.com/office/powerpoint/2010/main" val="3096426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47">
                                            <p:txEl>
                                              <p:pRg st="0" end="0"/>
                                            </p:txEl>
                                          </p:spTgt>
                                        </p:tgtEl>
                                        <p:attrNameLst>
                                          <p:attrName>style.visibility</p:attrName>
                                        </p:attrNameLst>
                                      </p:cBhvr>
                                      <p:to>
                                        <p:strVal val="visible"/>
                                      </p:to>
                                    </p:set>
                                    <p:anim calcmode="lin" valueType="num">
                                      <p:cBhvr additive="base">
                                        <p:cTn id="12" dur="500" fill="hold"/>
                                        <p:tgtEl>
                                          <p:spTgt spid="144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5">
          <a:extLst>
            <a:ext uri="{FF2B5EF4-FFF2-40B4-BE49-F238E27FC236}">
              <a16:creationId xmlns:a16="http://schemas.microsoft.com/office/drawing/2014/main" id="{78809B68-AAB6-DB9E-5D88-C2BBE1924D39}"/>
            </a:ext>
          </a:extLst>
        </p:cNvPr>
        <p:cNvGrpSpPr/>
        <p:nvPr/>
      </p:nvGrpSpPr>
      <p:grpSpPr>
        <a:xfrm>
          <a:off x="0" y="0"/>
          <a:ext cx="0" cy="0"/>
          <a:chOff x="0" y="0"/>
          <a:chExt cx="0" cy="0"/>
        </a:xfrm>
      </p:grpSpPr>
      <p:sp>
        <p:nvSpPr>
          <p:cNvPr id="1386" name="Google Shape;1386;p40">
            <a:extLst>
              <a:ext uri="{FF2B5EF4-FFF2-40B4-BE49-F238E27FC236}">
                <a16:creationId xmlns:a16="http://schemas.microsoft.com/office/drawing/2014/main" id="{F5EF5E53-B2B5-21F1-E6D2-FA506598EBDA}"/>
              </a:ext>
            </a:extLst>
          </p:cNvPr>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388" name="Google Shape;1388;p40">
            <a:extLst>
              <a:ext uri="{FF2B5EF4-FFF2-40B4-BE49-F238E27FC236}">
                <a16:creationId xmlns:a16="http://schemas.microsoft.com/office/drawing/2014/main" id="{D42DE5BE-A394-EC61-3470-31CD0E0BB055}"/>
              </a:ext>
            </a:extLst>
          </p:cNvPr>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a:extLst>
              <a:ext uri="{FF2B5EF4-FFF2-40B4-BE49-F238E27FC236}">
                <a16:creationId xmlns:a16="http://schemas.microsoft.com/office/drawing/2014/main" id="{A608D1E9-4C95-32E6-13B0-48DE8F8F56E3}"/>
              </a:ext>
            </a:extLst>
          </p:cNvPr>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a:extLst>
              <a:ext uri="{FF2B5EF4-FFF2-40B4-BE49-F238E27FC236}">
                <a16:creationId xmlns:a16="http://schemas.microsoft.com/office/drawing/2014/main" id="{503DD8F6-1680-0BC8-9296-DD3C4EE38EFE}"/>
              </a:ext>
            </a:extLst>
          </p:cNvPr>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a:extLst>
              <a:ext uri="{FF2B5EF4-FFF2-40B4-BE49-F238E27FC236}">
                <a16:creationId xmlns:a16="http://schemas.microsoft.com/office/drawing/2014/main" id="{5A41812F-197B-8FBA-8146-A56AD6434196}"/>
              </a:ext>
            </a:extLst>
          </p:cNvPr>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a:extLst>
              <a:ext uri="{FF2B5EF4-FFF2-40B4-BE49-F238E27FC236}">
                <a16:creationId xmlns:a16="http://schemas.microsoft.com/office/drawing/2014/main" id="{DF47FD16-1FD4-6BBE-3FFB-226FF49A4D04}"/>
              </a:ext>
            </a:extLst>
          </p:cNvPr>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Visualization EDA</a:t>
            </a:r>
          </a:p>
        </p:txBody>
      </p:sp>
      <p:grpSp>
        <p:nvGrpSpPr>
          <p:cNvPr id="1393" name="Google Shape;1393;p40">
            <a:extLst>
              <a:ext uri="{FF2B5EF4-FFF2-40B4-BE49-F238E27FC236}">
                <a16:creationId xmlns:a16="http://schemas.microsoft.com/office/drawing/2014/main" id="{50741169-A497-F773-FA32-E017E492E0EE}"/>
              </a:ext>
            </a:extLst>
          </p:cNvPr>
          <p:cNvGrpSpPr/>
          <p:nvPr/>
        </p:nvGrpSpPr>
        <p:grpSpPr>
          <a:xfrm>
            <a:off x="8219800" y="2094550"/>
            <a:ext cx="76825" cy="76800"/>
            <a:chOff x="3104875" y="1099400"/>
            <a:chExt cx="76825" cy="76800"/>
          </a:xfrm>
        </p:grpSpPr>
        <p:sp>
          <p:nvSpPr>
            <p:cNvPr id="1394" name="Google Shape;1394;p40">
              <a:extLst>
                <a:ext uri="{FF2B5EF4-FFF2-40B4-BE49-F238E27FC236}">
                  <a16:creationId xmlns:a16="http://schemas.microsoft.com/office/drawing/2014/main" id="{B9D6626F-2CC9-19CD-8DDF-6523D74C9FE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a:extLst>
                <a:ext uri="{FF2B5EF4-FFF2-40B4-BE49-F238E27FC236}">
                  <a16:creationId xmlns:a16="http://schemas.microsoft.com/office/drawing/2014/main" id="{E015177C-2E84-7E3E-E981-1C2BCB5F3170}"/>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a:extLst>
              <a:ext uri="{FF2B5EF4-FFF2-40B4-BE49-F238E27FC236}">
                <a16:creationId xmlns:a16="http://schemas.microsoft.com/office/drawing/2014/main" id="{30938EFC-881A-1A80-7132-CCD8DA21F3BE}"/>
              </a:ext>
            </a:extLst>
          </p:cNvPr>
          <p:cNvGrpSpPr/>
          <p:nvPr/>
        </p:nvGrpSpPr>
        <p:grpSpPr>
          <a:xfrm rot="1891135">
            <a:off x="4266962" y="4210993"/>
            <a:ext cx="76828" cy="76803"/>
            <a:chOff x="3104875" y="1099400"/>
            <a:chExt cx="76825" cy="76800"/>
          </a:xfrm>
        </p:grpSpPr>
        <p:sp>
          <p:nvSpPr>
            <p:cNvPr id="1397" name="Google Shape;1397;p40">
              <a:extLst>
                <a:ext uri="{FF2B5EF4-FFF2-40B4-BE49-F238E27FC236}">
                  <a16:creationId xmlns:a16="http://schemas.microsoft.com/office/drawing/2014/main" id="{EE8EB61D-B2C1-3139-A44B-6AE6194E3E79}"/>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a:extLst>
                <a:ext uri="{FF2B5EF4-FFF2-40B4-BE49-F238E27FC236}">
                  <a16:creationId xmlns:a16="http://schemas.microsoft.com/office/drawing/2014/main" id="{B0837BFF-07D0-D86B-ADB7-6F055C96613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a:extLst>
              <a:ext uri="{FF2B5EF4-FFF2-40B4-BE49-F238E27FC236}">
                <a16:creationId xmlns:a16="http://schemas.microsoft.com/office/drawing/2014/main" id="{8CC4C493-7A63-A476-9D1D-4ADAD58C2D62}"/>
              </a:ext>
            </a:extLst>
          </p:cNvPr>
          <p:cNvGrpSpPr/>
          <p:nvPr/>
        </p:nvGrpSpPr>
        <p:grpSpPr>
          <a:xfrm>
            <a:off x="2400025" y="1210988"/>
            <a:ext cx="76825" cy="76800"/>
            <a:chOff x="3104875" y="1099400"/>
            <a:chExt cx="76825" cy="76800"/>
          </a:xfrm>
        </p:grpSpPr>
        <p:sp>
          <p:nvSpPr>
            <p:cNvPr id="1400" name="Google Shape;1400;p40">
              <a:extLst>
                <a:ext uri="{FF2B5EF4-FFF2-40B4-BE49-F238E27FC236}">
                  <a16:creationId xmlns:a16="http://schemas.microsoft.com/office/drawing/2014/main" id="{7D9A9A71-BAA5-DBAD-5A57-B18E6B9A91CD}"/>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a:extLst>
                <a:ext uri="{FF2B5EF4-FFF2-40B4-BE49-F238E27FC236}">
                  <a16:creationId xmlns:a16="http://schemas.microsoft.com/office/drawing/2014/main" id="{9882FF17-CE05-5308-543C-A3C0F0D8BF5D}"/>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a:extLst>
              <a:ext uri="{FF2B5EF4-FFF2-40B4-BE49-F238E27FC236}">
                <a16:creationId xmlns:a16="http://schemas.microsoft.com/office/drawing/2014/main" id="{497B155A-CEF9-D671-C633-948F77360D6D}"/>
              </a:ext>
            </a:extLst>
          </p:cNvPr>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16731516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1D858DAE-3F3B-2D6D-0C91-BCD0FB2F3D7F}"/>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DABD6C99-00DE-6374-35A5-81B32DAE473E}"/>
              </a:ext>
            </a:extLst>
          </p:cNvPr>
          <p:cNvSpPr txBox="1">
            <a:spLocks noGrp="1"/>
          </p:cNvSpPr>
          <p:nvPr>
            <p:ph type="title"/>
          </p:nvPr>
        </p:nvSpPr>
        <p:spPr>
          <a:xfrm>
            <a:off x="720000" y="3529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Visualization EDA</a:t>
            </a:r>
          </a:p>
        </p:txBody>
      </p:sp>
      <p:sp>
        <p:nvSpPr>
          <p:cNvPr id="1447" name="Google Shape;1447;p43">
            <a:extLst>
              <a:ext uri="{FF2B5EF4-FFF2-40B4-BE49-F238E27FC236}">
                <a16:creationId xmlns:a16="http://schemas.microsoft.com/office/drawing/2014/main" id="{1510400E-2956-7BB1-B120-124F8127FC55}"/>
              </a:ext>
            </a:extLst>
          </p:cNvPr>
          <p:cNvSpPr txBox="1">
            <a:spLocks noGrp="1"/>
          </p:cNvSpPr>
          <p:nvPr>
            <p:ph type="subTitle" idx="1"/>
          </p:nvPr>
        </p:nvSpPr>
        <p:spPr>
          <a:xfrm>
            <a:off x="4985142" y="4252513"/>
            <a:ext cx="3925505" cy="4651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grouped by a categorical variable</a:t>
            </a:r>
            <a:endParaRPr dirty="0"/>
          </a:p>
        </p:txBody>
      </p:sp>
      <p:sp>
        <p:nvSpPr>
          <p:cNvPr id="1448" name="Google Shape;1448;p43">
            <a:extLst>
              <a:ext uri="{FF2B5EF4-FFF2-40B4-BE49-F238E27FC236}">
                <a16:creationId xmlns:a16="http://schemas.microsoft.com/office/drawing/2014/main" id="{41E19042-7906-A712-4B60-35ED7F233AFA}"/>
              </a:ext>
            </a:extLst>
          </p:cNvPr>
          <p:cNvSpPr txBox="1">
            <a:spLocks noGrp="1"/>
          </p:cNvSpPr>
          <p:nvPr>
            <p:ph type="subTitle" idx="2"/>
          </p:nvPr>
        </p:nvSpPr>
        <p:spPr>
          <a:xfrm>
            <a:off x="233352" y="4252513"/>
            <a:ext cx="4165451" cy="6223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show standard deviation of observations instead of a confidence interval</a:t>
            </a:r>
            <a:endParaRPr dirty="0"/>
          </a:p>
        </p:txBody>
      </p:sp>
      <p:grpSp>
        <p:nvGrpSpPr>
          <p:cNvPr id="1453" name="Google Shape;1453;p43">
            <a:extLst>
              <a:ext uri="{FF2B5EF4-FFF2-40B4-BE49-F238E27FC236}">
                <a16:creationId xmlns:a16="http://schemas.microsoft.com/office/drawing/2014/main" id="{FBB4050C-B062-60A2-9912-2E15D22B067E}"/>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BD0C0AFD-14FE-6490-10A3-B23ECC3EE8B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A147FBE0-7E7F-1A31-D3FE-24DE94777D2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258C1271-7FC8-20B6-C9E7-1287531B30CA}"/>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88611DFC-0FC3-3EB8-DF67-D69B9859B754}"/>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980C31B9-FC75-31DC-F534-432F511D5205}"/>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44DC361F-4384-9B23-F169-7944AF416701}"/>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E9FFC870-F91D-70A0-C933-C6A85BF43725}"/>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58BF93F1-0900-C82E-D2F8-E3C3B4D24566}"/>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C2C4863C-C4DA-8382-F0A5-AD1AF510994C}"/>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4AB8DA9C-70B3-3B7C-E373-5900AA56FB31}"/>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3" name="Picture 2">
            <a:extLst>
              <a:ext uri="{FF2B5EF4-FFF2-40B4-BE49-F238E27FC236}">
                <a16:creationId xmlns:a16="http://schemas.microsoft.com/office/drawing/2014/main" id="{F694DB87-05D6-DAE1-A7B3-5887F4DBF7AD}"/>
              </a:ext>
            </a:extLst>
          </p:cNvPr>
          <p:cNvPicPr>
            <a:picLocks noChangeAspect="1"/>
          </p:cNvPicPr>
          <p:nvPr/>
        </p:nvPicPr>
        <p:blipFill>
          <a:blip r:embed="rId5"/>
          <a:stretch>
            <a:fillRect/>
          </a:stretch>
        </p:blipFill>
        <p:spPr>
          <a:xfrm>
            <a:off x="531982" y="1112200"/>
            <a:ext cx="3866822" cy="2999990"/>
          </a:xfrm>
          <a:prstGeom prst="rect">
            <a:avLst/>
          </a:prstGeom>
        </p:spPr>
      </p:pic>
      <p:pic>
        <p:nvPicPr>
          <p:cNvPr id="7" name="Picture 6">
            <a:extLst>
              <a:ext uri="{FF2B5EF4-FFF2-40B4-BE49-F238E27FC236}">
                <a16:creationId xmlns:a16="http://schemas.microsoft.com/office/drawing/2014/main" id="{954F1B99-3C11-D7FA-465E-C4C1876B57DE}"/>
              </a:ext>
            </a:extLst>
          </p:cNvPr>
          <p:cNvPicPr>
            <a:picLocks noChangeAspect="1"/>
          </p:cNvPicPr>
          <p:nvPr/>
        </p:nvPicPr>
        <p:blipFill>
          <a:blip r:embed="rId6"/>
          <a:stretch>
            <a:fillRect/>
          </a:stretch>
        </p:blipFill>
        <p:spPr>
          <a:xfrm>
            <a:off x="4684903" y="1078726"/>
            <a:ext cx="4115091" cy="3027368"/>
          </a:xfrm>
          <a:prstGeom prst="rect">
            <a:avLst/>
          </a:prstGeom>
        </p:spPr>
      </p:pic>
    </p:spTree>
    <p:extLst>
      <p:ext uri="{BB962C8B-B14F-4D97-AF65-F5344CB8AC3E}">
        <p14:creationId xmlns:p14="http://schemas.microsoft.com/office/powerpoint/2010/main" val="323939232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48">
                                            <p:txEl>
                                              <p:pRg st="0" end="0"/>
                                            </p:txEl>
                                          </p:spTgt>
                                        </p:tgtEl>
                                        <p:attrNameLst>
                                          <p:attrName>style.visibility</p:attrName>
                                        </p:attrNameLst>
                                      </p:cBhvr>
                                      <p:to>
                                        <p:strVal val="visible"/>
                                      </p:to>
                                    </p:set>
                                    <p:anim calcmode="lin" valueType="num">
                                      <p:cBhvr additive="base">
                                        <p:cTn id="12" dur="500" fill="hold"/>
                                        <p:tgtEl>
                                          <p:spTgt spid="144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47">
                                            <p:txEl>
                                              <p:pRg st="0" end="0"/>
                                            </p:txEl>
                                          </p:spTgt>
                                        </p:tgtEl>
                                        <p:attrNameLst>
                                          <p:attrName>style.visibility</p:attrName>
                                        </p:attrNameLst>
                                      </p:cBhvr>
                                      <p:to>
                                        <p:strVal val="visible"/>
                                      </p:to>
                                    </p:set>
                                    <p:anim calcmode="lin" valueType="num">
                                      <p:cBhvr additive="base">
                                        <p:cTn id="23" dur="500" fill="hold"/>
                                        <p:tgtEl>
                                          <p:spTgt spid="144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1B29B6B3-EEB8-7EC4-827B-C30CD6ECC8DB}"/>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5FBFB7C5-F882-1CF1-7F6F-2DD798C98BC2}"/>
              </a:ext>
            </a:extLst>
          </p:cNvPr>
          <p:cNvSpPr txBox="1">
            <a:spLocks noGrp="1"/>
          </p:cNvSpPr>
          <p:nvPr>
            <p:ph type="title"/>
          </p:nvPr>
        </p:nvSpPr>
        <p:spPr>
          <a:xfrm>
            <a:off x="720000" y="39798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Visualization EDA</a:t>
            </a:r>
          </a:p>
        </p:txBody>
      </p:sp>
      <p:grpSp>
        <p:nvGrpSpPr>
          <p:cNvPr id="1453" name="Google Shape;1453;p43">
            <a:extLst>
              <a:ext uri="{FF2B5EF4-FFF2-40B4-BE49-F238E27FC236}">
                <a16:creationId xmlns:a16="http://schemas.microsoft.com/office/drawing/2014/main" id="{61176F10-18D1-3151-9A13-D143192486CA}"/>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279FBF20-0FDF-313E-E6C1-BDDB1EEC8329}"/>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76F26B38-EBFD-1855-A6E5-9AAB8FE24F3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1ED668F1-C017-ABDC-8E14-3FB7EF9FB859}"/>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C5BB8118-9A5C-08D0-015A-6FE1B104E9C6}"/>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BF56E247-603C-8B2F-4217-0CE32316B9DD}"/>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864CDC96-3EBB-6E34-B88D-B562C4265462}"/>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E9B348FD-B169-B3F8-685D-BF914A3A4F7C}"/>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B4BB4E2A-65E3-3498-330D-D394EF04F16D}"/>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562DC8CC-DBE7-60F1-2813-45DEA6655A17}"/>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9CDD1A01-21D4-0E20-40C5-D8410B466822}"/>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4" name="Picture 3">
            <a:extLst>
              <a:ext uri="{FF2B5EF4-FFF2-40B4-BE49-F238E27FC236}">
                <a16:creationId xmlns:a16="http://schemas.microsoft.com/office/drawing/2014/main" id="{E60C15A3-3E8C-AFA5-9CFA-2FDDC4DB5C17}"/>
              </a:ext>
            </a:extLst>
          </p:cNvPr>
          <p:cNvPicPr>
            <a:picLocks noChangeAspect="1"/>
          </p:cNvPicPr>
          <p:nvPr/>
        </p:nvPicPr>
        <p:blipFill>
          <a:blip r:embed="rId5"/>
          <a:stretch>
            <a:fillRect/>
          </a:stretch>
        </p:blipFill>
        <p:spPr>
          <a:xfrm>
            <a:off x="1062850" y="1201879"/>
            <a:ext cx="6498721" cy="3638110"/>
          </a:xfrm>
          <a:prstGeom prst="rect">
            <a:avLst/>
          </a:prstGeom>
        </p:spPr>
      </p:pic>
    </p:spTree>
    <p:extLst>
      <p:ext uri="{BB962C8B-B14F-4D97-AF65-F5344CB8AC3E}">
        <p14:creationId xmlns:p14="http://schemas.microsoft.com/office/powerpoint/2010/main" val="1591366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5BA12955-F6D8-48D1-D709-7915F39C4AC2}"/>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E2082792-1D64-0519-BCCB-4B5572DEB0D0}"/>
              </a:ext>
            </a:extLst>
          </p:cNvPr>
          <p:cNvSpPr txBox="1">
            <a:spLocks noGrp="1"/>
          </p:cNvSpPr>
          <p:nvPr>
            <p:ph type="title"/>
          </p:nvPr>
        </p:nvSpPr>
        <p:spPr>
          <a:xfrm>
            <a:off x="720000" y="4020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Visualization EDA</a:t>
            </a:r>
          </a:p>
        </p:txBody>
      </p:sp>
      <p:grpSp>
        <p:nvGrpSpPr>
          <p:cNvPr id="1453" name="Google Shape;1453;p43">
            <a:extLst>
              <a:ext uri="{FF2B5EF4-FFF2-40B4-BE49-F238E27FC236}">
                <a16:creationId xmlns:a16="http://schemas.microsoft.com/office/drawing/2014/main" id="{7C577156-A863-79C0-70A1-883C4CD66291}"/>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29A752BF-FE90-676D-259C-D6ADBB7299CA}"/>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FE5A6D17-5CB1-A1E2-41BF-2F60C57ABE71}"/>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3B081A27-90F6-89AF-5722-994CA5C5C05C}"/>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D1D794CD-0993-C548-0689-45F66299CC6B}"/>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5CBEB136-2FAB-1ABD-462B-BD2931D98D6B}"/>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CD6AB131-1CBE-261D-4FC3-C5042242B698}"/>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8C7C7968-225F-DF39-EAF1-7997E3D12F02}"/>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81556153-7BDF-260D-9313-93F85205B7C3}"/>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D311C721-E05F-E5AE-0B10-F0B621891CE5}"/>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32C353A1-2932-8893-15FD-642CDFDCB3D8}"/>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3" name="Picture 2">
            <a:extLst>
              <a:ext uri="{FF2B5EF4-FFF2-40B4-BE49-F238E27FC236}">
                <a16:creationId xmlns:a16="http://schemas.microsoft.com/office/drawing/2014/main" id="{650E587A-4BF0-B6BC-ECD8-393C4F599FD6}"/>
              </a:ext>
            </a:extLst>
          </p:cNvPr>
          <p:cNvPicPr>
            <a:picLocks noChangeAspect="1"/>
          </p:cNvPicPr>
          <p:nvPr/>
        </p:nvPicPr>
        <p:blipFill>
          <a:blip r:embed="rId5"/>
          <a:stretch>
            <a:fillRect/>
          </a:stretch>
        </p:blipFill>
        <p:spPr>
          <a:xfrm>
            <a:off x="1793354" y="1254576"/>
            <a:ext cx="6007786" cy="3721039"/>
          </a:xfrm>
          <a:prstGeom prst="rect">
            <a:avLst/>
          </a:prstGeom>
        </p:spPr>
      </p:pic>
    </p:spTree>
    <p:extLst>
      <p:ext uri="{BB962C8B-B14F-4D97-AF65-F5344CB8AC3E}">
        <p14:creationId xmlns:p14="http://schemas.microsoft.com/office/powerpoint/2010/main" val="768546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E56FBB3B-B193-EA40-5D84-9285F8BCFC85}"/>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361DC34F-5561-BFE9-57F0-F591EEF5CABD}"/>
              </a:ext>
            </a:extLst>
          </p:cNvPr>
          <p:cNvSpPr txBox="1">
            <a:spLocks noGrp="1"/>
          </p:cNvSpPr>
          <p:nvPr>
            <p:ph type="title"/>
          </p:nvPr>
        </p:nvSpPr>
        <p:spPr>
          <a:xfrm>
            <a:off x="720000" y="4020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Visualization EDA</a:t>
            </a:r>
          </a:p>
        </p:txBody>
      </p:sp>
      <p:grpSp>
        <p:nvGrpSpPr>
          <p:cNvPr id="1453" name="Google Shape;1453;p43">
            <a:extLst>
              <a:ext uri="{FF2B5EF4-FFF2-40B4-BE49-F238E27FC236}">
                <a16:creationId xmlns:a16="http://schemas.microsoft.com/office/drawing/2014/main" id="{BAD413FD-A874-54CC-2B23-EDD9FD8C9F17}"/>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3FDFAAD5-50EC-C986-B3B5-B8A01CA7C67C}"/>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FCCB3B75-9FC8-85B8-1016-2121DDDFCDB7}"/>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41E4F63A-9115-2BC6-0FE7-8E85FCE45B55}"/>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D540FC2A-5D64-94DB-10A0-1C44E0C1C220}"/>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57865240-FA99-6367-CEF7-794453A199C4}"/>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85D5A366-BF0F-EFC6-50D9-318FAE8196C8}"/>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176C1898-00AA-2663-6ACC-8F2D1A6CBB1B}"/>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B96DF331-E09A-D116-3C9F-9F1F20B81B04}"/>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43FB0135-B258-8B7B-EA3A-AC50042EFA09}"/>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A4889A8C-32A4-E6F3-0A1D-664FA2B81F5C}"/>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4" name="Picture 3">
            <a:extLst>
              <a:ext uri="{FF2B5EF4-FFF2-40B4-BE49-F238E27FC236}">
                <a16:creationId xmlns:a16="http://schemas.microsoft.com/office/drawing/2014/main" id="{4E488B4E-EA49-3A40-96FE-DFDC800581C2}"/>
              </a:ext>
            </a:extLst>
          </p:cNvPr>
          <p:cNvPicPr>
            <a:picLocks noChangeAspect="1"/>
          </p:cNvPicPr>
          <p:nvPr/>
        </p:nvPicPr>
        <p:blipFill>
          <a:blip r:embed="rId5"/>
          <a:stretch>
            <a:fillRect/>
          </a:stretch>
        </p:blipFill>
        <p:spPr>
          <a:xfrm>
            <a:off x="2545620" y="1144988"/>
            <a:ext cx="4757848" cy="3830545"/>
          </a:xfrm>
          <a:prstGeom prst="rect">
            <a:avLst/>
          </a:prstGeom>
        </p:spPr>
      </p:pic>
    </p:spTree>
    <p:extLst>
      <p:ext uri="{BB962C8B-B14F-4D97-AF65-F5344CB8AC3E}">
        <p14:creationId xmlns:p14="http://schemas.microsoft.com/office/powerpoint/2010/main" val="3697005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277" name="Google Shape;1277;p37"/>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Israa_Ayman_Daif</a:t>
            </a:r>
            <a:endParaRPr dirty="0"/>
          </a:p>
        </p:txBody>
      </p:sp>
      <p:sp>
        <p:nvSpPr>
          <p:cNvPr id="1278" name="Google Shape;1278;p37"/>
          <p:cNvSpPr txBox="1">
            <a:spLocks noGrp="1"/>
          </p:cNvSpPr>
          <p:nvPr>
            <p:ph type="title" idx="2"/>
          </p:nvPr>
        </p:nvSpPr>
        <p:spPr>
          <a:xfrm>
            <a:off x="890575" y="152095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9" name="Google Shape;1279;p37"/>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THE PROJECT</a:t>
            </a:r>
            <a:endParaRPr dirty="0"/>
          </a:p>
        </p:txBody>
      </p:sp>
      <p:sp>
        <p:nvSpPr>
          <p:cNvPr id="1280" name="Google Shape;1280;p37"/>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Ali_Zain</a:t>
            </a:r>
            <a:endParaRPr dirty="0"/>
          </a:p>
        </p:txBody>
      </p:sp>
      <p:sp>
        <p:nvSpPr>
          <p:cNvPr id="1281" name="Google Shape;1281;p37"/>
          <p:cNvSpPr txBox="1">
            <a:spLocks noGrp="1"/>
          </p:cNvSpPr>
          <p:nvPr>
            <p:ph type="title" idx="5"/>
          </p:nvPr>
        </p:nvSpPr>
        <p:spPr>
          <a:xfrm>
            <a:off x="890575" y="215403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82" name="Google Shape;1282;p37"/>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p>
            <a:pPr algn="l"/>
            <a:r>
              <a:rPr lang="en-US" b="1" dirty="0">
                <a:latin typeface="system-ui"/>
              </a:rPr>
              <a:t>N</a:t>
            </a:r>
            <a:r>
              <a:rPr lang="en-US" b="1" i="0" dirty="0">
                <a:effectLst/>
                <a:latin typeface="system-ui"/>
              </a:rPr>
              <a:t>umerical EDA</a:t>
            </a:r>
          </a:p>
        </p:txBody>
      </p:sp>
      <p:sp>
        <p:nvSpPr>
          <p:cNvPr id="1283" name="Google Shape;1283;p37"/>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Batool</a:t>
            </a:r>
            <a:endParaRPr dirty="0"/>
          </a:p>
        </p:txBody>
      </p:sp>
      <p:sp>
        <p:nvSpPr>
          <p:cNvPr id="1284" name="Google Shape;1284;p37"/>
          <p:cNvSpPr txBox="1">
            <a:spLocks noGrp="1"/>
          </p:cNvSpPr>
          <p:nvPr>
            <p:ph type="title" idx="8"/>
          </p:nvPr>
        </p:nvSpPr>
        <p:spPr>
          <a:xfrm>
            <a:off x="890575" y="278712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85" name="Google Shape;1285;p37"/>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visualization EDA &amp; </a:t>
            </a:r>
            <a:r>
              <a:rPr lang="en-US" sz="1600" dirty="0" err="1"/>
              <a:t>Powerbi</a:t>
            </a:r>
            <a:endParaRPr sz="1600" dirty="0"/>
          </a:p>
        </p:txBody>
      </p:sp>
      <p:sp>
        <p:nvSpPr>
          <p:cNvPr id="1286" name="Google Shape;1286;p37"/>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Zeyad</a:t>
            </a:r>
            <a:endParaRPr dirty="0"/>
          </a:p>
        </p:txBody>
      </p:sp>
      <p:sp>
        <p:nvSpPr>
          <p:cNvPr id="1287" name="Google Shape;1287;p37"/>
          <p:cNvSpPr txBox="1">
            <a:spLocks noGrp="1"/>
          </p:cNvSpPr>
          <p:nvPr>
            <p:ph type="title" idx="14"/>
          </p:nvPr>
        </p:nvSpPr>
        <p:spPr>
          <a:xfrm>
            <a:off x="890575" y="342020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88" name="Google Shape;1288;p37"/>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Algorithm</a:t>
            </a:r>
            <a:r>
              <a:rPr lang="en" dirty="0"/>
              <a:t> </a:t>
            </a:r>
            <a:endParaRPr dirty="0"/>
          </a:p>
        </p:txBody>
      </p:sp>
      <p:sp>
        <p:nvSpPr>
          <p:cNvPr id="1289" name="Google Shape;1289;p37"/>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Nancy </a:t>
            </a:r>
            <a:endParaRPr dirty="0"/>
          </a:p>
        </p:txBody>
      </p:sp>
      <p:sp>
        <p:nvSpPr>
          <p:cNvPr id="1290" name="Google Shape;1290;p37"/>
          <p:cNvSpPr txBox="1">
            <a:spLocks noGrp="1"/>
          </p:cNvSpPr>
          <p:nvPr>
            <p:ph type="title" idx="17"/>
          </p:nvPr>
        </p:nvSpPr>
        <p:spPr>
          <a:xfrm>
            <a:off x="890575" y="405329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91" name="Google Shape;1291;p37"/>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Complet_Algorithm</a:t>
            </a:r>
            <a:r>
              <a:rPr lang="en-US" dirty="0"/>
              <a:t>  </a:t>
            </a:r>
          </a:p>
        </p:txBody>
      </p:sp>
      <p:grpSp>
        <p:nvGrpSpPr>
          <p:cNvPr id="1292" name="Google Shape;1292;p37"/>
          <p:cNvGrpSpPr/>
          <p:nvPr/>
        </p:nvGrpSpPr>
        <p:grpSpPr>
          <a:xfrm>
            <a:off x="7429225" y="1024425"/>
            <a:ext cx="76825" cy="76800"/>
            <a:chOff x="3104875" y="1099400"/>
            <a:chExt cx="76825" cy="76800"/>
          </a:xfrm>
        </p:grpSpPr>
        <p:sp>
          <p:nvSpPr>
            <p:cNvPr id="1293" name="Google Shape;1293;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37"/>
          <p:cNvGrpSpPr/>
          <p:nvPr/>
        </p:nvGrpSpPr>
        <p:grpSpPr>
          <a:xfrm>
            <a:off x="1469800" y="605875"/>
            <a:ext cx="76825" cy="76800"/>
            <a:chOff x="3104875" y="1099400"/>
            <a:chExt cx="76825" cy="76800"/>
          </a:xfrm>
        </p:grpSpPr>
        <p:sp>
          <p:nvSpPr>
            <p:cNvPr id="1296" name="Google Shape;1296;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8" name="Google Shape;1298;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D186D720-16EE-FC1C-D343-0E6B4BDEE779}"/>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BCC6B9C2-CC42-684C-3BA0-F23AAC55ADC7}"/>
              </a:ext>
            </a:extLst>
          </p:cNvPr>
          <p:cNvSpPr txBox="1">
            <a:spLocks noGrp="1"/>
          </p:cNvSpPr>
          <p:nvPr>
            <p:ph type="title"/>
          </p:nvPr>
        </p:nvSpPr>
        <p:spPr>
          <a:xfrm>
            <a:off x="719999" y="24664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Visualization EDA</a:t>
            </a:r>
          </a:p>
        </p:txBody>
      </p:sp>
      <p:grpSp>
        <p:nvGrpSpPr>
          <p:cNvPr id="1453" name="Google Shape;1453;p43">
            <a:extLst>
              <a:ext uri="{FF2B5EF4-FFF2-40B4-BE49-F238E27FC236}">
                <a16:creationId xmlns:a16="http://schemas.microsoft.com/office/drawing/2014/main" id="{4AE28F59-0D3C-66E0-7C0C-27B67C698B92}"/>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698FBC9C-224E-127E-59F9-2E82D06C35D5}"/>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747B4276-1092-22E1-1789-6D66069678D6}"/>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00583B9F-1643-6788-3F85-5906EFCDB634}"/>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EA222CF3-F7FA-7725-F219-F69D6D90F9A3}"/>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D140C42C-B1BC-EEAF-5978-FDA9CB3C456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F4DEAC79-A7A7-5FCC-8ACA-60C41DC489D8}"/>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F4371B24-8067-D96E-84D2-F11A9C1971F6}"/>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4333CF75-8C2A-2EC4-65E8-49091F677630}"/>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B0661ED1-5C75-6977-E018-E49C11E32A8C}"/>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C5F94EBB-E5F1-630C-3AFB-7ED04273B1B3}"/>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8" name="Picture 7">
            <a:extLst>
              <a:ext uri="{FF2B5EF4-FFF2-40B4-BE49-F238E27FC236}">
                <a16:creationId xmlns:a16="http://schemas.microsoft.com/office/drawing/2014/main" id="{E3F71224-D87F-9791-2F0C-743F13DB6233}"/>
              </a:ext>
            </a:extLst>
          </p:cNvPr>
          <p:cNvPicPr>
            <a:picLocks noChangeAspect="1"/>
          </p:cNvPicPr>
          <p:nvPr/>
        </p:nvPicPr>
        <p:blipFill>
          <a:blip r:embed="rId5"/>
          <a:stretch>
            <a:fillRect/>
          </a:stretch>
        </p:blipFill>
        <p:spPr>
          <a:xfrm>
            <a:off x="1583175" y="904655"/>
            <a:ext cx="6245828" cy="4084465"/>
          </a:xfrm>
          <a:prstGeom prst="rect">
            <a:avLst/>
          </a:prstGeom>
        </p:spPr>
      </p:pic>
    </p:spTree>
    <p:extLst>
      <p:ext uri="{BB962C8B-B14F-4D97-AF65-F5344CB8AC3E}">
        <p14:creationId xmlns:p14="http://schemas.microsoft.com/office/powerpoint/2010/main" val="2392683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DCA0FEEF-87D1-B689-622C-7DCE8BE667FE}"/>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133167D8-A1AA-61B7-DDA6-A0255D1FD53F}"/>
              </a:ext>
            </a:extLst>
          </p:cNvPr>
          <p:cNvSpPr txBox="1">
            <a:spLocks noGrp="1"/>
          </p:cNvSpPr>
          <p:nvPr>
            <p:ph type="title"/>
          </p:nvPr>
        </p:nvSpPr>
        <p:spPr>
          <a:xfrm>
            <a:off x="719999" y="24664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Visualization EDA</a:t>
            </a:r>
          </a:p>
        </p:txBody>
      </p:sp>
      <p:grpSp>
        <p:nvGrpSpPr>
          <p:cNvPr id="1453" name="Google Shape;1453;p43">
            <a:extLst>
              <a:ext uri="{FF2B5EF4-FFF2-40B4-BE49-F238E27FC236}">
                <a16:creationId xmlns:a16="http://schemas.microsoft.com/office/drawing/2014/main" id="{D99FCF7C-73C0-51C6-6642-7CDEF234AAD8}"/>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DD56B83F-8750-947E-E0C4-FC076B96DA31}"/>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6B4231C4-35F0-D6D9-9D16-332072B9F6D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533DF060-F9B8-08CA-A9AA-592731DB27D7}"/>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74B6C48A-F4AF-066E-6404-9245B8B529C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C7610E0A-AD20-F44E-9686-B1D7F0A9E17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4D54794A-D387-09DE-0B83-D1CD616185B5}"/>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2FA4594D-64B2-961B-A67D-042968FFDCD1}"/>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22763D11-91D3-1B87-235C-DB4BB1108D37}"/>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DCD40A60-2BD6-3D7B-BA0A-5CB877613D4A}"/>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4A36F233-43F2-58C1-B609-F5B9DB31AC81}"/>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6" name="Picture 5">
            <a:extLst>
              <a:ext uri="{FF2B5EF4-FFF2-40B4-BE49-F238E27FC236}">
                <a16:creationId xmlns:a16="http://schemas.microsoft.com/office/drawing/2014/main" id="{0CE21ABD-7E94-1C32-274E-1FE63AD2D04D}"/>
              </a:ext>
            </a:extLst>
          </p:cNvPr>
          <p:cNvPicPr>
            <a:picLocks noChangeAspect="1"/>
          </p:cNvPicPr>
          <p:nvPr/>
        </p:nvPicPr>
        <p:blipFill>
          <a:blip r:embed="rId5"/>
          <a:stretch>
            <a:fillRect/>
          </a:stretch>
        </p:blipFill>
        <p:spPr>
          <a:xfrm>
            <a:off x="2129923" y="1002538"/>
            <a:ext cx="5070127" cy="4207759"/>
          </a:xfrm>
          <a:prstGeom prst="rect">
            <a:avLst/>
          </a:prstGeom>
        </p:spPr>
      </p:pic>
    </p:spTree>
    <p:extLst>
      <p:ext uri="{BB962C8B-B14F-4D97-AF65-F5344CB8AC3E}">
        <p14:creationId xmlns:p14="http://schemas.microsoft.com/office/powerpoint/2010/main" val="1231215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DCA0FEEF-87D1-B689-622C-7DCE8BE667FE}"/>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133167D8-A1AA-61B7-DDA6-A0255D1FD53F}"/>
              </a:ext>
            </a:extLst>
          </p:cNvPr>
          <p:cNvSpPr txBox="1">
            <a:spLocks noGrp="1"/>
          </p:cNvSpPr>
          <p:nvPr>
            <p:ph type="title"/>
          </p:nvPr>
        </p:nvSpPr>
        <p:spPr>
          <a:xfrm>
            <a:off x="719999" y="246641"/>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dirty="0" err="1">
                <a:latin typeface="Times New Roman" panose="02020603050405020304" pitchFamily="18" charset="0"/>
                <a:cs typeface="Times New Roman" panose="02020603050405020304" pitchFamily="18" charset="0"/>
              </a:rPr>
              <a:t>Powerbi</a:t>
            </a:r>
            <a:r>
              <a:rPr lang="en-US" sz="2400" dirty="0">
                <a:latin typeface="Times New Roman" panose="02020603050405020304" pitchFamily="18" charset="0"/>
                <a:cs typeface="Times New Roman" panose="02020603050405020304" pitchFamily="18" charset="0"/>
              </a:rPr>
              <a:t> Dashboard</a:t>
            </a:r>
          </a:p>
        </p:txBody>
      </p:sp>
      <p:grpSp>
        <p:nvGrpSpPr>
          <p:cNvPr id="1453" name="Google Shape;1453;p43">
            <a:extLst>
              <a:ext uri="{FF2B5EF4-FFF2-40B4-BE49-F238E27FC236}">
                <a16:creationId xmlns:a16="http://schemas.microsoft.com/office/drawing/2014/main" id="{D99FCF7C-73C0-51C6-6642-7CDEF234AAD8}"/>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DD56B83F-8750-947E-E0C4-FC076B96DA31}"/>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6B4231C4-35F0-D6D9-9D16-332072B9F6D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533DF060-F9B8-08CA-A9AA-592731DB27D7}"/>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74B6C48A-F4AF-066E-6404-9245B8B529C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C7610E0A-AD20-F44E-9686-B1D7F0A9E17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4D54794A-D387-09DE-0B83-D1CD616185B5}"/>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2FA4594D-64B2-961B-A67D-042968FFDCD1}"/>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22763D11-91D3-1B87-235C-DB4BB1108D37}"/>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DCD40A60-2BD6-3D7B-BA0A-5CB877613D4A}"/>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4A36F233-43F2-58C1-B609-F5B9DB31AC81}"/>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3" name="Picture 2">
            <a:extLst>
              <a:ext uri="{FF2B5EF4-FFF2-40B4-BE49-F238E27FC236}">
                <a16:creationId xmlns:a16="http://schemas.microsoft.com/office/drawing/2014/main" id="{CD50D33A-261D-7566-205C-E544D22BBE1F}"/>
              </a:ext>
            </a:extLst>
          </p:cNvPr>
          <p:cNvPicPr>
            <a:picLocks noChangeAspect="1"/>
          </p:cNvPicPr>
          <p:nvPr/>
        </p:nvPicPr>
        <p:blipFill>
          <a:blip r:embed="rId5"/>
          <a:stretch>
            <a:fillRect/>
          </a:stretch>
        </p:blipFill>
        <p:spPr>
          <a:xfrm>
            <a:off x="1209998" y="819341"/>
            <a:ext cx="6871152" cy="3865023"/>
          </a:xfrm>
          <a:prstGeom prst="rect">
            <a:avLst/>
          </a:prstGeom>
        </p:spPr>
      </p:pic>
    </p:spTree>
    <p:extLst>
      <p:ext uri="{BB962C8B-B14F-4D97-AF65-F5344CB8AC3E}">
        <p14:creationId xmlns:p14="http://schemas.microsoft.com/office/powerpoint/2010/main" val="78560290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5">
          <a:extLst>
            <a:ext uri="{FF2B5EF4-FFF2-40B4-BE49-F238E27FC236}">
              <a16:creationId xmlns:a16="http://schemas.microsoft.com/office/drawing/2014/main" id="{B43D0A58-109C-A8B8-07F5-EFDEAFDE1966}"/>
            </a:ext>
          </a:extLst>
        </p:cNvPr>
        <p:cNvGrpSpPr/>
        <p:nvPr/>
      </p:nvGrpSpPr>
      <p:grpSpPr>
        <a:xfrm>
          <a:off x="0" y="0"/>
          <a:ext cx="0" cy="0"/>
          <a:chOff x="0" y="0"/>
          <a:chExt cx="0" cy="0"/>
        </a:xfrm>
      </p:grpSpPr>
      <p:sp>
        <p:nvSpPr>
          <p:cNvPr id="1386" name="Google Shape;1386;p40">
            <a:extLst>
              <a:ext uri="{FF2B5EF4-FFF2-40B4-BE49-F238E27FC236}">
                <a16:creationId xmlns:a16="http://schemas.microsoft.com/office/drawing/2014/main" id="{B46B9D83-0F9C-52F3-39A8-7AA595209E16}"/>
              </a:ext>
            </a:extLst>
          </p:cNvPr>
          <p:cNvSpPr txBox="1">
            <a:spLocks noGrp="1"/>
          </p:cNvSpPr>
          <p:nvPr>
            <p:ph type="title" idx="2"/>
          </p:nvPr>
        </p:nvSpPr>
        <p:spPr>
          <a:xfrm>
            <a:off x="719999" y="1496250"/>
            <a:ext cx="168002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pic>
        <p:nvPicPr>
          <p:cNvPr id="1388" name="Google Shape;1388;p40">
            <a:extLst>
              <a:ext uri="{FF2B5EF4-FFF2-40B4-BE49-F238E27FC236}">
                <a16:creationId xmlns:a16="http://schemas.microsoft.com/office/drawing/2014/main" id="{F7B2FB38-4FB4-A82F-7096-CEB563A8FC40}"/>
              </a:ext>
            </a:extLst>
          </p:cNvPr>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a:extLst>
              <a:ext uri="{FF2B5EF4-FFF2-40B4-BE49-F238E27FC236}">
                <a16:creationId xmlns:a16="http://schemas.microsoft.com/office/drawing/2014/main" id="{2F6052C1-B6B5-88FC-FDB8-7AD9E5E28AB6}"/>
              </a:ext>
            </a:extLst>
          </p:cNvPr>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a:extLst>
              <a:ext uri="{FF2B5EF4-FFF2-40B4-BE49-F238E27FC236}">
                <a16:creationId xmlns:a16="http://schemas.microsoft.com/office/drawing/2014/main" id="{E4ACD75D-F660-55CE-04B7-AA0F85AC7B19}"/>
              </a:ext>
            </a:extLst>
          </p:cNvPr>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a:extLst>
              <a:ext uri="{FF2B5EF4-FFF2-40B4-BE49-F238E27FC236}">
                <a16:creationId xmlns:a16="http://schemas.microsoft.com/office/drawing/2014/main" id="{E3E2F1D8-6009-6D3D-AF5D-A0C164753DA0}"/>
              </a:ext>
            </a:extLst>
          </p:cNvPr>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a:extLst>
              <a:ext uri="{FF2B5EF4-FFF2-40B4-BE49-F238E27FC236}">
                <a16:creationId xmlns:a16="http://schemas.microsoft.com/office/drawing/2014/main" id="{E961F810-3575-B698-2112-49CA761A4AD8}"/>
              </a:ext>
            </a:extLst>
          </p:cNvPr>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algn="l"/>
            <a:r>
              <a:rPr lang="en-US" b="1" dirty="0">
                <a:latin typeface="system-ui"/>
              </a:rPr>
              <a:t>M</a:t>
            </a:r>
            <a:r>
              <a:rPr lang="en-US" b="1" i="0" dirty="0">
                <a:effectLst/>
                <a:latin typeface="system-ui"/>
              </a:rPr>
              <a:t>odeling the Dataset</a:t>
            </a:r>
          </a:p>
        </p:txBody>
      </p:sp>
      <p:grpSp>
        <p:nvGrpSpPr>
          <p:cNvPr id="1393" name="Google Shape;1393;p40">
            <a:extLst>
              <a:ext uri="{FF2B5EF4-FFF2-40B4-BE49-F238E27FC236}">
                <a16:creationId xmlns:a16="http://schemas.microsoft.com/office/drawing/2014/main" id="{448DAED2-874B-F31B-B311-C77727269E23}"/>
              </a:ext>
            </a:extLst>
          </p:cNvPr>
          <p:cNvGrpSpPr/>
          <p:nvPr/>
        </p:nvGrpSpPr>
        <p:grpSpPr>
          <a:xfrm>
            <a:off x="8219800" y="2094550"/>
            <a:ext cx="76825" cy="76800"/>
            <a:chOff x="3104875" y="1099400"/>
            <a:chExt cx="76825" cy="76800"/>
          </a:xfrm>
        </p:grpSpPr>
        <p:sp>
          <p:nvSpPr>
            <p:cNvPr id="1394" name="Google Shape;1394;p40">
              <a:extLst>
                <a:ext uri="{FF2B5EF4-FFF2-40B4-BE49-F238E27FC236}">
                  <a16:creationId xmlns:a16="http://schemas.microsoft.com/office/drawing/2014/main" id="{88C2C2D2-6740-1ED7-E1B4-D3429B35B40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a:extLst>
                <a:ext uri="{FF2B5EF4-FFF2-40B4-BE49-F238E27FC236}">
                  <a16:creationId xmlns:a16="http://schemas.microsoft.com/office/drawing/2014/main" id="{EA5A9B2D-7086-6130-FEFF-044D035595CF}"/>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a:extLst>
              <a:ext uri="{FF2B5EF4-FFF2-40B4-BE49-F238E27FC236}">
                <a16:creationId xmlns:a16="http://schemas.microsoft.com/office/drawing/2014/main" id="{48DF4B36-E024-5F59-8716-DFC4A87E08E3}"/>
              </a:ext>
            </a:extLst>
          </p:cNvPr>
          <p:cNvGrpSpPr/>
          <p:nvPr/>
        </p:nvGrpSpPr>
        <p:grpSpPr>
          <a:xfrm rot="1891135">
            <a:off x="4266962" y="4210993"/>
            <a:ext cx="76828" cy="76803"/>
            <a:chOff x="3104875" y="1099400"/>
            <a:chExt cx="76825" cy="76800"/>
          </a:xfrm>
        </p:grpSpPr>
        <p:sp>
          <p:nvSpPr>
            <p:cNvPr id="1397" name="Google Shape;1397;p40">
              <a:extLst>
                <a:ext uri="{FF2B5EF4-FFF2-40B4-BE49-F238E27FC236}">
                  <a16:creationId xmlns:a16="http://schemas.microsoft.com/office/drawing/2014/main" id="{E5096824-9718-1467-1E6E-2B2CD98960F3}"/>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a:extLst>
                <a:ext uri="{FF2B5EF4-FFF2-40B4-BE49-F238E27FC236}">
                  <a16:creationId xmlns:a16="http://schemas.microsoft.com/office/drawing/2014/main" id="{86935423-EFCF-7329-5CD8-2F7C2CF444F5}"/>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a:extLst>
              <a:ext uri="{FF2B5EF4-FFF2-40B4-BE49-F238E27FC236}">
                <a16:creationId xmlns:a16="http://schemas.microsoft.com/office/drawing/2014/main" id="{0F679DE3-3AE5-1938-6892-8335B76798BB}"/>
              </a:ext>
            </a:extLst>
          </p:cNvPr>
          <p:cNvGrpSpPr/>
          <p:nvPr/>
        </p:nvGrpSpPr>
        <p:grpSpPr>
          <a:xfrm>
            <a:off x="2400025" y="1210988"/>
            <a:ext cx="76825" cy="76800"/>
            <a:chOff x="3104875" y="1099400"/>
            <a:chExt cx="76825" cy="76800"/>
          </a:xfrm>
        </p:grpSpPr>
        <p:sp>
          <p:nvSpPr>
            <p:cNvPr id="1400" name="Google Shape;1400;p40">
              <a:extLst>
                <a:ext uri="{FF2B5EF4-FFF2-40B4-BE49-F238E27FC236}">
                  <a16:creationId xmlns:a16="http://schemas.microsoft.com/office/drawing/2014/main" id="{F6F376D2-1F49-4B78-2A36-01777A0A1CCD}"/>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a:extLst>
                <a:ext uri="{FF2B5EF4-FFF2-40B4-BE49-F238E27FC236}">
                  <a16:creationId xmlns:a16="http://schemas.microsoft.com/office/drawing/2014/main" id="{05361B84-9ABB-B839-A571-CD8204CAA0A4}"/>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a:extLst>
              <a:ext uri="{FF2B5EF4-FFF2-40B4-BE49-F238E27FC236}">
                <a16:creationId xmlns:a16="http://schemas.microsoft.com/office/drawing/2014/main" id="{D248C88D-DDFF-917F-2C00-3F96D56A980D}"/>
              </a:ext>
            </a:extLst>
          </p:cNvPr>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12043672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E58FB5F9-6BD4-82BD-DE84-0A77B80A72D0}"/>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9224477E-DEE4-AB9B-38C1-BB56AB7448C2}"/>
              </a:ext>
            </a:extLst>
          </p:cNvPr>
          <p:cNvSpPr txBox="1">
            <a:spLocks noGrp="1"/>
          </p:cNvSpPr>
          <p:nvPr>
            <p:ph type="title"/>
          </p:nvPr>
        </p:nvSpPr>
        <p:spPr>
          <a:xfrm>
            <a:off x="155392" y="1221788"/>
            <a:ext cx="3680338" cy="607897"/>
          </a:xfrm>
          <a:prstGeom prst="rect">
            <a:avLst/>
          </a:prstGeom>
        </p:spPr>
        <p:txBody>
          <a:bodyPr spcFirstLastPara="1" wrap="square" lIns="91425" tIns="91425" rIns="91425" bIns="91425" anchor="t" anchorCtr="0">
            <a:noAutofit/>
          </a:bodyPr>
          <a:lstStyle/>
          <a:p>
            <a:pPr algn="l"/>
            <a:r>
              <a:rPr lang="en-US" b="1" i="0" dirty="0">
                <a:effectLst/>
                <a:latin typeface="Times New Roman" panose="02020603050405020304" pitchFamily="18" charset="0"/>
                <a:cs typeface="Times New Roman" panose="02020603050405020304" pitchFamily="18" charset="0"/>
              </a:rPr>
              <a:t>Logistic Regression</a:t>
            </a:r>
          </a:p>
        </p:txBody>
      </p:sp>
      <p:grpSp>
        <p:nvGrpSpPr>
          <p:cNvPr id="1453" name="Google Shape;1453;p43">
            <a:extLst>
              <a:ext uri="{FF2B5EF4-FFF2-40B4-BE49-F238E27FC236}">
                <a16:creationId xmlns:a16="http://schemas.microsoft.com/office/drawing/2014/main" id="{390583FE-B2FF-0F8A-A1C2-08DB4BB31D6B}"/>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DAA1AB6E-B851-7AF6-1ECC-3D1C7C3501E2}"/>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8E7F8AC4-8B5B-C0BF-F562-DFE943587CD5}"/>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9DEC8436-B266-6E6C-9072-D308B40FF7BA}"/>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8E5EABA5-CFDE-F2E0-6AEC-A6DC25DEC9F8}"/>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44F934BF-EC01-D01E-6325-53834444613F}"/>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AFDFCD4E-18C2-6331-5608-4459BB2F80C2}"/>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69C480AE-21F6-30B1-0158-AC63F179234C}"/>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64F9AE42-C369-915F-D301-6FBCB6FBBD2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4346D1F9-4F3E-2CCA-7F02-60F61EAE4DB3}"/>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9E30E4FC-44E5-F171-F008-D20D85E71333}"/>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4" name="Picture 3">
            <a:extLst>
              <a:ext uri="{FF2B5EF4-FFF2-40B4-BE49-F238E27FC236}">
                <a16:creationId xmlns:a16="http://schemas.microsoft.com/office/drawing/2014/main" id="{F4B7277A-F32B-EE11-C744-7F73C66515D1}"/>
              </a:ext>
            </a:extLst>
          </p:cNvPr>
          <p:cNvPicPr>
            <a:picLocks noChangeAspect="1"/>
          </p:cNvPicPr>
          <p:nvPr/>
        </p:nvPicPr>
        <p:blipFill>
          <a:blip r:embed="rId5"/>
          <a:stretch>
            <a:fillRect/>
          </a:stretch>
        </p:blipFill>
        <p:spPr>
          <a:xfrm>
            <a:off x="4398803" y="821871"/>
            <a:ext cx="4589805" cy="3681776"/>
          </a:xfrm>
          <a:prstGeom prst="rect">
            <a:avLst/>
          </a:prstGeom>
        </p:spPr>
      </p:pic>
    </p:spTree>
    <p:extLst>
      <p:ext uri="{BB962C8B-B14F-4D97-AF65-F5344CB8AC3E}">
        <p14:creationId xmlns:p14="http://schemas.microsoft.com/office/powerpoint/2010/main" val="1998552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6"/>
                                        </p:tgtEl>
                                        <p:attrNameLst>
                                          <p:attrName>style.visibility</p:attrName>
                                        </p:attrNameLst>
                                      </p:cBhvr>
                                      <p:to>
                                        <p:strVal val="visible"/>
                                      </p:to>
                                    </p:set>
                                    <p:anim calcmode="lin" valueType="num">
                                      <p:cBhvr additive="base">
                                        <p:cTn id="7" dur="500" fill="hold"/>
                                        <p:tgtEl>
                                          <p:spTgt spid="1446"/>
                                        </p:tgtEl>
                                        <p:attrNameLst>
                                          <p:attrName>ppt_x</p:attrName>
                                        </p:attrNameLst>
                                      </p:cBhvr>
                                      <p:tavLst>
                                        <p:tav tm="0">
                                          <p:val>
                                            <p:strVal val="#ppt_x"/>
                                          </p:val>
                                        </p:tav>
                                        <p:tav tm="100000">
                                          <p:val>
                                            <p:strVal val="#ppt_x"/>
                                          </p:val>
                                        </p:tav>
                                      </p:tavLst>
                                    </p:anim>
                                    <p:anim calcmode="lin" valueType="num">
                                      <p:cBhvr additive="base">
                                        <p:cTn id="8" dur="500" fill="hold"/>
                                        <p:tgtEl>
                                          <p:spTgt spid="14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5F44B0F8-3BE9-9E08-8488-E412B0074D99}"/>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F9808D12-057E-2C18-6E3D-456D05C503DE}"/>
              </a:ext>
            </a:extLst>
          </p:cNvPr>
          <p:cNvSpPr txBox="1">
            <a:spLocks noGrp="1"/>
          </p:cNvSpPr>
          <p:nvPr>
            <p:ph type="title"/>
          </p:nvPr>
        </p:nvSpPr>
        <p:spPr>
          <a:xfrm>
            <a:off x="155392" y="1008326"/>
            <a:ext cx="3680338" cy="607897"/>
          </a:xfrm>
          <a:prstGeom prst="rect">
            <a:avLst/>
          </a:prstGeom>
        </p:spPr>
        <p:txBody>
          <a:bodyPr spcFirstLastPara="1" wrap="square" lIns="91425" tIns="91425" rIns="91425" bIns="91425" anchor="t" anchorCtr="0">
            <a:noAutofit/>
          </a:bodyPr>
          <a:lstStyle/>
          <a:p>
            <a:pPr algn="l"/>
            <a:r>
              <a:rPr lang="en-US" b="1" i="0" dirty="0">
                <a:effectLst/>
                <a:latin typeface="Times New Roman" panose="02020603050405020304" pitchFamily="18" charset="0"/>
                <a:cs typeface="Times New Roman" panose="02020603050405020304" pitchFamily="18" charset="0"/>
              </a:rPr>
              <a:t>Decision Tree</a:t>
            </a:r>
          </a:p>
        </p:txBody>
      </p:sp>
      <p:grpSp>
        <p:nvGrpSpPr>
          <p:cNvPr id="1453" name="Google Shape;1453;p43">
            <a:extLst>
              <a:ext uri="{FF2B5EF4-FFF2-40B4-BE49-F238E27FC236}">
                <a16:creationId xmlns:a16="http://schemas.microsoft.com/office/drawing/2014/main" id="{6A7B4DDB-6A84-56F1-472D-10EB2783C965}"/>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2706E9E6-E77F-3821-4DB0-390B041D45E8}"/>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BB13382F-BA85-6C38-08AF-B42C2B640568}"/>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C0C7CC32-6D79-8460-9E6B-3C3CC521C555}"/>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CA0B7BB9-66B7-E8DD-F236-4181BD57A51D}"/>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B321998D-16C3-C9E6-EA05-8E32306CCDE5}"/>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47F8509F-233D-8E8A-27C6-D97988637A58}"/>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3A6BD925-40E2-B403-2EC3-546B20649204}"/>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11ED1AFD-9F5B-7AD8-87A6-45CEDB36F98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EF16D53D-D695-0CBB-DD02-3A09B3F42DDD}"/>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FFED5DE9-0693-6585-263D-235A8B43B23A}"/>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3" name="Picture 2">
            <a:extLst>
              <a:ext uri="{FF2B5EF4-FFF2-40B4-BE49-F238E27FC236}">
                <a16:creationId xmlns:a16="http://schemas.microsoft.com/office/drawing/2014/main" id="{71EFED8F-3A31-7A28-4F03-A9CD7FC0C355}"/>
              </a:ext>
            </a:extLst>
          </p:cNvPr>
          <p:cNvPicPr>
            <a:picLocks noChangeAspect="1"/>
          </p:cNvPicPr>
          <p:nvPr/>
        </p:nvPicPr>
        <p:blipFill>
          <a:blip r:embed="rId5"/>
          <a:stretch>
            <a:fillRect/>
          </a:stretch>
        </p:blipFill>
        <p:spPr>
          <a:xfrm>
            <a:off x="3477360" y="760020"/>
            <a:ext cx="5511248" cy="3884709"/>
          </a:xfrm>
          <a:prstGeom prst="rect">
            <a:avLst/>
          </a:prstGeom>
        </p:spPr>
      </p:pic>
    </p:spTree>
    <p:extLst>
      <p:ext uri="{BB962C8B-B14F-4D97-AF65-F5344CB8AC3E}">
        <p14:creationId xmlns:p14="http://schemas.microsoft.com/office/powerpoint/2010/main" val="1470583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6"/>
                                        </p:tgtEl>
                                        <p:attrNameLst>
                                          <p:attrName>style.visibility</p:attrName>
                                        </p:attrNameLst>
                                      </p:cBhvr>
                                      <p:to>
                                        <p:strVal val="visible"/>
                                      </p:to>
                                    </p:set>
                                    <p:anim calcmode="lin" valueType="num">
                                      <p:cBhvr additive="base">
                                        <p:cTn id="7" dur="500" fill="hold"/>
                                        <p:tgtEl>
                                          <p:spTgt spid="1446"/>
                                        </p:tgtEl>
                                        <p:attrNameLst>
                                          <p:attrName>ppt_x</p:attrName>
                                        </p:attrNameLst>
                                      </p:cBhvr>
                                      <p:tavLst>
                                        <p:tav tm="0">
                                          <p:val>
                                            <p:strVal val="#ppt_x"/>
                                          </p:val>
                                        </p:tav>
                                        <p:tav tm="100000">
                                          <p:val>
                                            <p:strVal val="#ppt_x"/>
                                          </p:val>
                                        </p:tav>
                                      </p:tavLst>
                                    </p:anim>
                                    <p:anim calcmode="lin" valueType="num">
                                      <p:cBhvr additive="base">
                                        <p:cTn id="8" dur="500" fill="hold"/>
                                        <p:tgtEl>
                                          <p:spTgt spid="14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A3BB22BC-8A6E-A175-5A2A-C29277DA5D83}"/>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E1D522FB-A7C2-7A44-D719-15EEE9E80A13}"/>
              </a:ext>
            </a:extLst>
          </p:cNvPr>
          <p:cNvSpPr txBox="1">
            <a:spLocks noGrp="1"/>
          </p:cNvSpPr>
          <p:nvPr>
            <p:ph type="title"/>
          </p:nvPr>
        </p:nvSpPr>
        <p:spPr>
          <a:xfrm>
            <a:off x="487901" y="162861"/>
            <a:ext cx="3680338" cy="607897"/>
          </a:xfrm>
          <a:prstGeom prst="rect">
            <a:avLst/>
          </a:prstGeom>
        </p:spPr>
        <p:txBody>
          <a:bodyPr spcFirstLastPara="1" wrap="square" lIns="91425" tIns="91425" rIns="91425" bIns="91425" anchor="t" anchorCtr="0">
            <a:noAutofit/>
          </a:bodyPr>
          <a:lstStyle/>
          <a:p>
            <a:pPr algn="l"/>
            <a:r>
              <a:rPr lang="en-US" b="1" i="0" dirty="0">
                <a:effectLst/>
                <a:latin typeface="Times New Roman" panose="02020603050405020304" pitchFamily="18" charset="0"/>
                <a:cs typeface="Times New Roman" panose="02020603050405020304" pitchFamily="18" charset="0"/>
              </a:rPr>
              <a:t>K_NN</a:t>
            </a:r>
          </a:p>
        </p:txBody>
      </p:sp>
      <p:grpSp>
        <p:nvGrpSpPr>
          <p:cNvPr id="1453" name="Google Shape;1453;p43">
            <a:extLst>
              <a:ext uri="{FF2B5EF4-FFF2-40B4-BE49-F238E27FC236}">
                <a16:creationId xmlns:a16="http://schemas.microsoft.com/office/drawing/2014/main" id="{2C33915F-289B-E862-E3E4-8BCF68C1BA9C}"/>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7BB8EC5E-8398-877B-F33A-C79957508EA9}"/>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00F1747B-57FB-7982-DF90-2BE58A2A7DA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FFD0F238-E00B-B78B-2C27-5EADACA84DEB}"/>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75615E34-8E4A-9368-A756-FEE5ABF7EDD6}"/>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F60E8FEA-C5FF-E526-D349-035FB8FE3BC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26D02654-A970-B1B1-CC67-A80E1258624B}"/>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2EEA9B98-BAAD-9891-32BB-D97DCCD51B22}"/>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E22FFDC4-AF2F-662E-EC08-EF2451B052A7}"/>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B6AB351C-F7E0-8975-A440-6B969ED522C8}"/>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F6400A8B-C6FA-C44B-8538-46F73645D2FA}"/>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4" name="Picture 3">
            <a:extLst>
              <a:ext uri="{FF2B5EF4-FFF2-40B4-BE49-F238E27FC236}">
                <a16:creationId xmlns:a16="http://schemas.microsoft.com/office/drawing/2014/main" id="{EBE840E1-B309-5F54-76B0-9516C6CBC79C}"/>
              </a:ext>
            </a:extLst>
          </p:cNvPr>
          <p:cNvPicPr>
            <a:picLocks noChangeAspect="1"/>
          </p:cNvPicPr>
          <p:nvPr/>
        </p:nvPicPr>
        <p:blipFill>
          <a:blip r:embed="rId5"/>
          <a:stretch>
            <a:fillRect/>
          </a:stretch>
        </p:blipFill>
        <p:spPr>
          <a:xfrm>
            <a:off x="344006" y="1208301"/>
            <a:ext cx="3705250" cy="2551520"/>
          </a:xfrm>
          <a:prstGeom prst="rect">
            <a:avLst/>
          </a:prstGeom>
        </p:spPr>
      </p:pic>
      <p:pic>
        <p:nvPicPr>
          <p:cNvPr id="6" name="Picture 5">
            <a:extLst>
              <a:ext uri="{FF2B5EF4-FFF2-40B4-BE49-F238E27FC236}">
                <a16:creationId xmlns:a16="http://schemas.microsoft.com/office/drawing/2014/main" id="{E0872822-0E2D-FD0C-F06D-30BD10E7AE57}"/>
              </a:ext>
            </a:extLst>
          </p:cNvPr>
          <p:cNvPicPr>
            <a:picLocks noChangeAspect="1"/>
          </p:cNvPicPr>
          <p:nvPr/>
        </p:nvPicPr>
        <p:blipFill>
          <a:blip r:embed="rId6"/>
          <a:stretch>
            <a:fillRect/>
          </a:stretch>
        </p:blipFill>
        <p:spPr>
          <a:xfrm>
            <a:off x="4731525" y="1183388"/>
            <a:ext cx="3705251" cy="2720311"/>
          </a:xfrm>
          <a:prstGeom prst="rect">
            <a:avLst/>
          </a:prstGeom>
        </p:spPr>
      </p:pic>
      <p:sp>
        <p:nvSpPr>
          <p:cNvPr id="8" name="TextBox 7">
            <a:extLst>
              <a:ext uri="{FF2B5EF4-FFF2-40B4-BE49-F238E27FC236}">
                <a16:creationId xmlns:a16="http://schemas.microsoft.com/office/drawing/2014/main" id="{B46A4B27-9E9E-0B33-20E8-20CC0333E065}"/>
              </a:ext>
            </a:extLst>
          </p:cNvPr>
          <p:cNvSpPr txBox="1"/>
          <p:nvPr/>
        </p:nvSpPr>
        <p:spPr>
          <a:xfrm>
            <a:off x="1101262" y="4079632"/>
            <a:ext cx="2271330" cy="307777"/>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rPr>
              <a:t>Training</a:t>
            </a:r>
            <a:r>
              <a:rPr lang="en-US" dirty="0"/>
              <a:t>  </a:t>
            </a:r>
          </a:p>
        </p:txBody>
      </p:sp>
      <p:sp>
        <p:nvSpPr>
          <p:cNvPr id="10" name="TextBox 9">
            <a:extLst>
              <a:ext uri="{FF2B5EF4-FFF2-40B4-BE49-F238E27FC236}">
                <a16:creationId xmlns:a16="http://schemas.microsoft.com/office/drawing/2014/main" id="{72022620-E91C-64FD-B3B1-53892920F93F}"/>
              </a:ext>
            </a:extLst>
          </p:cNvPr>
          <p:cNvSpPr txBox="1"/>
          <p:nvPr/>
        </p:nvSpPr>
        <p:spPr>
          <a:xfrm>
            <a:off x="3734790" y="4192656"/>
            <a:ext cx="5409210" cy="307777"/>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rPr>
              <a:t>Testing </a:t>
            </a:r>
          </a:p>
        </p:txBody>
      </p:sp>
    </p:spTree>
    <p:extLst>
      <p:ext uri="{BB962C8B-B14F-4D97-AF65-F5344CB8AC3E}">
        <p14:creationId xmlns:p14="http://schemas.microsoft.com/office/powerpoint/2010/main" val="3427531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6"/>
                                        </p:tgtEl>
                                        <p:attrNameLst>
                                          <p:attrName>style.visibility</p:attrName>
                                        </p:attrNameLst>
                                      </p:cBhvr>
                                      <p:to>
                                        <p:strVal val="visible"/>
                                      </p:to>
                                    </p:set>
                                    <p:anim calcmode="lin" valueType="num">
                                      <p:cBhvr additive="base">
                                        <p:cTn id="7" dur="500" fill="hold"/>
                                        <p:tgtEl>
                                          <p:spTgt spid="1446"/>
                                        </p:tgtEl>
                                        <p:attrNameLst>
                                          <p:attrName>ppt_x</p:attrName>
                                        </p:attrNameLst>
                                      </p:cBhvr>
                                      <p:tavLst>
                                        <p:tav tm="0">
                                          <p:val>
                                            <p:strVal val="#ppt_x"/>
                                          </p:val>
                                        </p:tav>
                                        <p:tav tm="100000">
                                          <p:val>
                                            <p:strVal val="#ppt_x"/>
                                          </p:val>
                                        </p:tav>
                                      </p:tavLst>
                                    </p:anim>
                                    <p:anim calcmode="lin" valueType="num">
                                      <p:cBhvr additive="base">
                                        <p:cTn id="8" dur="500" fill="hold"/>
                                        <p:tgtEl>
                                          <p:spTgt spid="14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6"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75B7458D-2D9C-D611-03B5-FBCD3BB55200}"/>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7EC1BB31-C42F-973D-5B5A-999C61967493}"/>
              </a:ext>
            </a:extLst>
          </p:cNvPr>
          <p:cNvSpPr txBox="1">
            <a:spLocks noGrp="1"/>
          </p:cNvSpPr>
          <p:nvPr>
            <p:ph type="title"/>
          </p:nvPr>
        </p:nvSpPr>
        <p:spPr>
          <a:xfrm>
            <a:off x="100214" y="1008187"/>
            <a:ext cx="3299185" cy="1081870"/>
          </a:xfrm>
          <a:prstGeom prst="rect">
            <a:avLst/>
          </a:prstGeom>
        </p:spPr>
        <p:txBody>
          <a:bodyPr spcFirstLastPara="1" wrap="square" lIns="91425" tIns="91425" rIns="91425" bIns="91425" anchor="t" anchorCtr="0">
            <a:noAutofit/>
          </a:bodyPr>
          <a:lstStyle/>
          <a:p>
            <a:pPr algn="l"/>
            <a:r>
              <a:rPr lang="en-US" b="1" i="0" dirty="0">
                <a:effectLst/>
                <a:latin typeface="Times New Roman" panose="02020603050405020304" pitchFamily="18" charset="0"/>
                <a:cs typeface="Times New Roman" panose="02020603050405020304" pitchFamily="18" charset="0"/>
              </a:rPr>
              <a:t>Support Vector Machine</a:t>
            </a:r>
          </a:p>
        </p:txBody>
      </p:sp>
      <p:grpSp>
        <p:nvGrpSpPr>
          <p:cNvPr id="1453" name="Google Shape;1453;p43">
            <a:extLst>
              <a:ext uri="{FF2B5EF4-FFF2-40B4-BE49-F238E27FC236}">
                <a16:creationId xmlns:a16="http://schemas.microsoft.com/office/drawing/2014/main" id="{ADD52132-5D80-A472-DDE8-626255B94D4B}"/>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5B428CE8-82CD-08ED-F8A0-3E67FB774F6A}"/>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3FF34F75-D9D0-84A8-7DBC-90DB943F1676}"/>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B099B00A-4F4F-C766-665D-902B5B9A6C64}"/>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CE938367-C6EE-5344-D054-048ABA8B7F33}"/>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4822FA69-EAC8-91FF-9730-94BC71432A7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35E3F540-0525-273E-E917-77AE7CC93142}"/>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45AA2A89-116E-B2D3-42E6-7F8DBDA5E5B8}"/>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A7FB0AE9-AC86-0E19-EEF0-379F1ED1FDBD}"/>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78EACAD7-46F0-EDDE-1739-F29CC9E72D31}"/>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1FA09753-7A5A-A205-3D7F-32542A8595E0}"/>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4" name="Picture 3">
            <a:extLst>
              <a:ext uri="{FF2B5EF4-FFF2-40B4-BE49-F238E27FC236}">
                <a16:creationId xmlns:a16="http://schemas.microsoft.com/office/drawing/2014/main" id="{13ED0D4B-A20D-453B-DC46-71974EE2D888}"/>
              </a:ext>
            </a:extLst>
          </p:cNvPr>
          <p:cNvPicPr>
            <a:picLocks noChangeAspect="1"/>
          </p:cNvPicPr>
          <p:nvPr/>
        </p:nvPicPr>
        <p:blipFill>
          <a:blip r:embed="rId5"/>
          <a:stretch>
            <a:fillRect/>
          </a:stretch>
        </p:blipFill>
        <p:spPr>
          <a:xfrm>
            <a:off x="3916702" y="1008187"/>
            <a:ext cx="4883292" cy="3820183"/>
          </a:xfrm>
          <a:prstGeom prst="rect">
            <a:avLst/>
          </a:prstGeom>
        </p:spPr>
      </p:pic>
    </p:spTree>
    <p:extLst>
      <p:ext uri="{BB962C8B-B14F-4D97-AF65-F5344CB8AC3E}">
        <p14:creationId xmlns:p14="http://schemas.microsoft.com/office/powerpoint/2010/main" val="3755590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6"/>
                                        </p:tgtEl>
                                        <p:attrNameLst>
                                          <p:attrName>style.visibility</p:attrName>
                                        </p:attrNameLst>
                                      </p:cBhvr>
                                      <p:to>
                                        <p:strVal val="visible"/>
                                      </p:to>
                                    </p:set>
                                    <p:anim calcmode="lin" valueType="num">
                                      <p:cBhvr additive="base">
                                        <p:cTn id="7" dur="500" fill="hold"/>
                                        <p:tgtEl>
                                          <p:spTgt spid="1446"/>
                                        </p:tgtEl>
                                        <p:attrNameLst>
                                          <p:attrName>ppt_x</p:attrName>
                                        </p:attrNameLst>
                                      </p:cBhvr>
                                      <p:tavLst>
                                        <p:tav tm="0">
                                          <p:val>
                                            <p:strVal val="#ppt_x"/>
                                          </p:val>
                                        </p:tav>
                                        <p:tav tm="100000">
                                          <p:val>
                                            <p:strVal val="#ppt_x"/>
                                          </p:val>
                                        </p:tav>
                                      </p:tavLst>
                                    </p:anim>
                                    <p:anim calcmode="lin" valueType="num">
                                      <p:cBhvr additive="base">
                                        <p:cTn id="8" dur="500" fill="hold"/>
                                        <p:tgtEl>
                                          <p:spTgt spid="14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5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Compare Between Modeling </a:t>
            </a:r>
            <a:endParaRPr dirty="0"/>
          </a:p>
        </p:txBody>
      </p:sp>
      <p:graphicFrame>
        <p:nvGraphicFramePr>
          <p:cNvPr id="1981" name="Google Shape;1981;p57"/>
          <p:cNvGraphicFramePr/>
          <p:nvPr>
            <p:extLst>
              <p:ext uri="{D42A27DB-BD31-4B8C-83A1-F6EECF244321}">
                <p14:modId xmlns:p14="http://schemas.microsoft.com/office/powerpoint/2010/main" val="1728427218"/>
              </p:ext>
            </p:extLst>
          </p:nvPr>
        </p:nvGraphicFramePr>
        <p:xfrm>
          <a:off x="1882481" y="1272100"/>
          <a:ext cx="5378988" cy="2832806"/>
        </p:xfrm>
        <a:graphic>
          <a:graphicData uri="http://schemas.openxmlformats.org/drawingml/2006/table">
            <a:tbl>
              <a:tblPr>
                <a:noFill/>
                <a:tableStyleId>{2510CD21-F541-463D-8DC6-DCC3347E63CC}</a:tableStyleId>
              </a:tblPr>
              <a:tblGrid>
                <a:gridCol w="2832023">
                  <a:extLst>
                    <a:ext uri="{9D8B030D-6E8A-4147-A177-3AD203B41FA5}">
                      <a16:colId xmlns:a16="http://schemas.microsoft.com/office/drawing/2014/main" val="20000"/>
                    </a:ext>
                  </a:extLst>
                </a:gridCol>
                <a:gridCol w="2546965">
                  <a:extLst>
                    <a:ext uri="{9D8B030D-6E8A-4147-A177-3AD203B41FA5}">
                      <a16:colId xmlns:a16="http://schemas.microsoft.com/office/drawing/2014/main" val="20001"/>
                    </a:ext>
                  </a:extLst>
                </a:gridCol>
              </a:tblGrid>
              <a:tr h="822224">
                <a:tc>
                  <a:txBody>
                    <a:bodyPr/>
                    <a:lstStyle/>
                    <a:p>
                      <a:pPr marL="0" lvl="0" indent="0" algn="ctr" rtl="0">
                        <a:spcBef>
                          <a:spcPts val="0"/>
                        </a:spcBef>
                        <a:spcAft>
                          <a:spcPts val="0"/>
                        </a:spcAft>
                        <a:buNone/>
                      </a:pPr>
                      <a:r>
                        <a:rPr lang="en" sz="2100" dirty="0">
                          <a:solidFill>
                            <a:schemeClr val="tx1"/>
                          </a:solidFill>
                          <a:latin typeface="Montserrat Black"/>
                          <a:ea typeface="Montserrat Black"/>
                          <a:cs typeface="Montserrat Black"/>
                          <a:sym typeface="Montserrat Black"/>
                        </a:rPr>
                        <a:t>NAME Of Modeling </a:t>
                      </a:r>
                      <a:endParaRPr sz="2100" dirty="0">
                        <a:solidFill>
                          <a:schemeClr val="tx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2100" dirty="0">
                          <a:solidFill>
                            <a:schemeClr val="tx1"/>
                          </a:solidFill>
                          <a:latin typeface="Montserrat Black"/>
                          <a:ea typeface="Montserrat Black"/>
                          <a:cs typeface="Montserrat Black"/>
                          <a:sym typeface="Montserrat Black"/>
                        </a:rPr>
                        <a:t>Accurecy </a:t>
                      </a:r>
                      <a:endParaRPr sz="2100" dirty="0">
                        <a:solidFill>
                          <a:schemeClr val="tx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02469">
                <a:tc>
                  <a:txBody>
                    <a:bodyPr/>
                    <a:lstStyle/>
                    <a:p>
                      <a:pPr marL="0" lvl="0" indent="0" algn="ctr" rtl="0">
                        <a:spcBef>
                          <a:spcPts val="0"/>
                        </a:spcBef>
                        <a:spcAft>
                          <a:spcPts val="0"/>
                        </a:spcAft>
                        <a:buNone/>
                      </a:pPr>
                      <a:r>
                        <a:rPr lang="en-US" b="1" i="0" dirty="0">
                          <a:solidFill>
                            <a:schemeClr val="tx1"/>
                          </a:solidFill>
                          <a:effectLst/>
                          <a:latin typeface="Times New Roman" panose="02020603050405020304" pitchFamily="18" charset="0"/>
                          <a:cs typeface="Times New Roman" panose="02020603050405020304" pitchFamily="18" charset="0"/>
                        </a:rPr>
                        <a:t>Logistic Regression</a:t>
                      </a:r>
                      <a:endParaRPr dirty="0">
                        <a:solidFill>
                          <a:schemeClr val="tx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tx1"/>
                          </a:solidFill>
                        </a:rPr>
                        <a:t>95.56%</a:t>
                      </a:r>
                      <a:endParaRPr dirty="0">
                        <a:solidFill>
                          <a:schemeClr val="tx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02469">
                <a:tc>
                  <a:txBody>
                    <a:bodyPr/>
                    <a:lstStyle/>
                    <a:p>
                      <a:pPr marL="0" lvl="0" indent="0" algn="ctr" rtl="0">
                        <a:spcBef>
                          <a:spcPts val="0"/>
                        </a:spcBef>
                        <a:spcAft>
                          <a:spcPts val="0"/>
                        </a:spcAft>
                        <a:buNone/>
                      </a:pPr>
                      <a:r>
                        <a:rPr lang="en-US" b="1" i="0" dirty="0">
                          <a:solidFill>
                            <a:schemeClr val="tx1"/>
                          </a:solidFill>
                          <a:effectLst/>
                          <a:latin typeface="Times New Roman" panose="02020603050405020304" pitchFamily="18" charset="0"/>
                          <a:cs typeface="Times New Roman" panose="02020603050405020304" pitchFamily="18" charset="0"/>
                        </a:rPr>
                        <a:t>Decision Tree</a:t>
                      </a:r>
                      <a:endParaRPr dirty="0">
                        <a:solidFill>
                          <a:schemeClr val="tx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tx1"/>
                          </a:solidFill>
                        </a:rPr>
                        <a:t>93.33%</a:t>
                      </a:r>
                      <a:endParaRPr dirty="0">
                        <a:solidFill>
                          <a:schemeClr val="tx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02469">
                <a:tc>
                  <a:txBody>
                    <a:bodyPr/>
                    <a:lstStyle/>
                    <a:p>
                      <a:pPr marL="0" lvl="0" indent="0" algn="ctr" rtl="0">
                        <a:spcBef>
                          <a:spcPts val="0"/>
                        </a:spcBef>
                        <a:spcAft>
                          <a:spcPts val="0"/>
                        </a:spcAft>
                        <a:buNone/>
                      </a:pPr>
                      <a:r>
                        <a:rPr lang="en" dirty="0">
                          <a:solidFill>
                            <a:schemeClr val="tx1"/>
                          </a:solidFill>
                          <a:latin typeface="Montserrat"/>
                          <a:ea typeface="Montserrat"/>
                          <a:cs typeface="Montserrat"/>
                          <a:sym typeface="Montserrat"/>
                        </a:rPr>
                        <a:t>K_NN</a:t>
                      </a:r>
                      <a:endParaRPr dirty="0">
                        <a:solidFill>
                          <a:schemeClr val="tx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tx1"/>
                          </a:solidFill>
                        </a:rPr>
                        <a:t>95.56%</a:t>
                      </a:r>
                      <a:endParaRPr dirty="0">
                        <a:solidFill>
                          <a:schemeClr val="tx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02469">
                <a:tc>
                  <a:txBody>
                    <a:bodyPr/>
                    <a:lstStyle/>
                    <a:p>
                      <a:pPr marL="0" lvl="0" indent="0" algn="ctr" rtl="0">
                        <a:spcBef>
                          <a:spcPts val="0"/>
                        </a:spcBef>
                        <a:spcAft>
                          <a:spcPts val="0"/>
                        </a:spcAft>
                        <a:buNone/>
                      </a:pPr>
                      <a:r>
                        <a:rPr lang="en-US" b="1" i="0" dirty="0">
                          <a:solidFill>
                            <a:schemeClr val="tx1"/>
                          </a:solidFill>
                          <a:effectLst/>
                          <a:latin typeface="Times New Roman" panose="02020603050405020304" pitchFamily="18" charset="0"/>
                          <a:cs typeface="Times New Roman" panose="02020603050405020304" pitchFamily="18" charset="0"/>
                        </a:rPr>
                        <a:t>Support Vector Machine</a:t>
                      </a:r>
                      <a:endParaRPr dirty="0">
                        <a:solidFill>
                          <a:schemeClr val="tx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tx1"/>
                          </a:solidFill>
                        </a:rPr>
                        <a:t>92.60%</a:t>
                      </a:r>
                      <a:endParaRPr dirty="0">
                        <a:solidFill>
                          <a:schemeClr val="tx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982" name="Google Shape;1982;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83" name="Google Shape;1983;p57"/>
          <p:cNvGrpSpPr/>
          <p:nvPr/>
        </p:nvGrpSpPr>
        <p:grpSpPr>
          <a:xfrm>
            <a:off x="7299725" y="867400"/>
            <a:ext cx="76825" cy="76800"/>
            <a:chOff x="3104875" y="1099400"/>
            <a:chExt cx="76825" cy="76800"/>
          </a:xfrm>
        </p:grpSpPr>
        <p:sp>
          <p:nvSpPr>
            <p:cNvPr id="1984" name="Google Shape;198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57"/>
          <p:cNvGrpSpPr/>
          <p:nvPr/>
        </p:nvGrpSpPr>
        <p:grpSpPr>
          <a:xfrm>
            <a:off x="2432050" y="867400"/>
            <a:ext cx="76825" cy="76800"/>
            <a:chOff x="3104875" y="1099400"/>
            <a:chExt cx="76825" cy="76800"/>
          </a:xfrm>
        </p:grpSpPr>
        <p:sp>
          <p:nvSpPr>
            <p:cNvPr id="1987" name="Google Shape;1987;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57"/>
          <p:cNvGrpSpPr/>
          <p:nvPr/>
        </p:nvGrpSpPr>
        <p:grpSpPr>
          <a:xfrm>
            <a:off x="1174750" y="4349550"/>
            <a:ext cx="76825" cy="76800"/>
            <a:chOff x="3104875" y="1099400"/>
            <a:chExt cx="76825" cy="76800"/>
          </a:xfrm>
        </p:grpSpPr>
        <p:sp>
          <p:nvSpPr>
            <p:cNvPr id="1990" name="Google Shape;1990;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2" name="Google Shape;1992;p57"/>
          <p:cNvPicPr preferRelativeResize="0"/>
          <p:nvPr/>
        </p:nvPicPr>
        <p:blipFill rotWithShape="1">
          <a:blip r:embed="rId4">
            <a:alphaModFix/>
          </a:blip>
          <a:srcRect l="18647" t="7960" r="8852" b="8336"/>
          <a:stretch/>
        </p:blipFill>
        <p:spPr>
          <a:xfrm rot="9084173">
            <a:off x="1145846" y="3967936"/>
            <a:ext cx="1175231" cy="76322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80"/>
                                        </p:tgtEl>
                                        <p:attrNameLst>
                                          <p:attrName>style.visibility</p:attrName>
                                        </p:attrNameLst>
                                      </p:cBhvr>
                                      <p:to>
                                        <p:strVal val="visible"/>
                                      </p:to>
                                    </p:set>
                                    <p:animEffect transition="in" filter="fade">
                                      <p:cBhvr>
                                        <p:cTn id="7" dur="1000"/>
                                        <p:tgtEl>
                                          <p:spTgt spid="1980"/>
                                        </p:tgtEl>
                                      </p:cBhvr>
                                    </p:animEffect>
                                    <p:anim calcmode="lin" valueType="num">
                                      <p:cBhvr>
                                        <p:cTn id="8" dur="1000" fill="hold"/>
                                        <p:tgtEl>
                                          <p:spTgt spid="1980"/>
                                        </p:tgtEl>
                                        <p:attrNameLst>
                                          <p:attrName>ppt_x</p:attrName>
                                        </p:attrNameLst>
                                      </p:cBhvr>
                                      <p:tavLst>
                                        <p:tav tm="0">
                                          <p:val>
                                            <p:strVal val="#ppt_x"/>
                                          </p:val>
                                        </p:tav>
                                        <p:tav tm="100000">
                                          <p:val>
                                            <p:strVal val="#ppt_x"/>
                                          </p:val>
                                        </p:tav>
                                      </p:tavLst>
                                    </p:anim>
                                    <p:anim calcmode="lin" valueType="num">
                                      <p:cBhvr>
                                        <p:cTn id="9" dur="1000" fill="hold"/>
                                        <p:tgtEl>
                                          <p:spTgt spid="198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981"/>
                                        </p:tgtEl>
                                        <p:attrNameLst>
                                          <p:attrName>style.visibility</p:attrName>
                                        </p:attrNameLst>
                                      </p:cBhvr>
                                      <p:to>
                                        <p:strVal val="visible"/>
                                      </p:to>
                                    </p:set>
                                    <p:anim calcmode="lin" valueType="num">
                                      <p:cBhvr>
                                        <p:cTn id="14" dur="1000" fill="hold"/>
                                        <p:tgtEl>
                                          <p:spTgt spid="1981"/>
                                        </p:tgtEl>
                                        <p:attrNameLst>
                                          <p:attrName>ppt_w</p:attrName>
                                        </p:attrNameLst>
                                      </p:cBhvr>
                                      <p:tavLst>
                                        <p:tav tm="0">
                                          <p:val>
                                            <p:fltVal val="0"/>
                                          </p:val>
                                        </p:tav>
                                        <p:tav tm="100000">
                                          <p:val>
                                            <p:strVal val="#ppt_w"/>
                                          </p:val>
                                        </p:tav>
                                      </p:tavLst>
                                    </p:anim>
                                    <p:anim calcmode="lin" valueType="num">
                                      <p:cBhvr>
                                        <p:cTn id="15" dur="1000" fill="hold"/>
                                        <p:tgtEl>
                                          <p:spTgt spid="1981"/>
                                        </p:tgtEl>
                                        <p:attrNameLst>
                                          <p:attrName>ppt_h</p:attrName>
                                        </p:attrNameLst>
                                      </p:cBhvr>
                                      <p:tavLst>
                                        <p:tav tm="0">
                                          <p:val>
                                            <p:fltVal val="0"/>
                                          </p:val>
                                        </p:tav>
                                        <p:tav tm="100000">
                                          <p:val>
                                            <p:strVal val="#ppt_h"/>
                                          </p:val>
                                        </p:tav>
                                      </p:tavLst>
                                    </p:anim>
                                    <p:anim calcmode="lin" valueType="num">
                                      <p:cBhvr>
                                        <p:cTn id="16" dur="1000" fill="hold"/>
                                        <p:tgtEl>
                                          <p:spTgt spid="1981"/>
                                        </p:tgtEl>
                                        <p:attrNameLst>
                                          <p:attrName>style.rotation</p:attrName>
                                        </p:attrNameLst>
                                      </p:cBhvr>
                                      <p:tavLst>
                                        <p:tav tm="0">
                                          <p:val>
                                            <p:fltVal val="90"/>
                                          </p:val>
                                        </p:tav>
                                        <p:tav tm="100000">
                                          <p:val>
                                            <p:fltVal val="0"/>
                                          </p:val>
                                        </p:tav>
                                      </p:tavLst>
                                    </p:anim>
                                    <p:animEffect transition="in" filter="fade">
                                      <p:cBhvr>
                                        <p:cTn id="17" dur="1000"/>
                                        <p:tgtEl>
                                          <p:spTgt spid="1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1589C627-7253-19AE-BD6B-4B9F1C751822}"/>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F83BADAC-6CEC-79F4-B3E8-C2859787D5AC}"/>
              </a:ext>
            </a:extLst>
          </p:cNvPr>
          <p:cNvSpPr txBox="1">
            <a:spLocks noGrp="1"/>
          </p:cNvSpPr>
          <p:nvPr>
            <p:ph type="title"/>
          </p:nvPr>
        </p:nvSpPr>
        <p:spPr>
          <a:xfrm>
            <a:off x="2667954" y="1821192"/>
            <a:ext cx="3632771" cy="1081870"/>
          </a:xfrm>
          <a:prstGeom prst="rect">
            <a:avLst/>
          </a:prstGeom>
        </p:spPr>
        <p:txBody>
          <a:bodyPr spcFirstLastPara="1" wrap="square" lIns="91425" tIns="91425" rIns="91425" bIns="91425" anchor="t" anchorCtr="0">
            <a:noAutofit/>
          </a:bodyPr>
          <a:lstStyle/>
          <a:p>
            <a:pPr algn="l"/>
            <a:r>
              <a:rPr lang="en" sz="5400" dirty="0"/>
              <a:t>THANKS!</a:t>
            </a:r>
            <a:endParaRPr lang="en-US" sz="5400" b="1" i="0" dirty="0">
              <a:effectLst/>
              <a:latin typeface="Times New Roman" panose="02020603050405020304" pitchFamily="18" charset="0"/>
              <a:cs typeface="Times New Roman" panose="02020603050405020304" pitchFamily="18" charset="0"/>
            </a:endParaRPr>
          </a:p>
        </p:txBody>
      </p:sp>
      <p:grpSp>
        <p:nvGrpSpPr>
          <p:cNvPr id="1453" name="Google Shape;1453;p43">
            <a:extLst>
              <a:ext uri="{FF2B5EF4-FFF2-40B4-BE49-F238E27FC236}">
                <a16:creationId xmlns:a16="http://schemas.microsoft.com/office/drawing/2014/main" id="{B29C2679-2D09-BDD8-0B01-B06D4C0DE5FE}"/>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2131DB75-1997-10E6-6500-65DE63728EA4}"/>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64053FFF-AED9-488A-3098-BE9F15FF6598}"/>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BB664FE2-9AAD-5A93-785D-45B71F2FABED}"/>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B0B503DA-A234-B5DA-D639-D920E2A53F98}"/>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1766DA50-23F6-34D7-C019-6C894582F98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B102D449-DCE1-32F3-1E1E-E904E83D6BB2}"/>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46FECAC4-6AA7-D4B8-5A3B-CC6B79B21CEF}"/>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730210E5-119C-5A91-495F-EC05B40670F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F182D6D0-1879-5A3E-1EE5-41722B122AA9}"/>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ACFD20D0-B8EA-61A5-C38C-E9D9FCE33C7D}"/>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spTree>
    <p:extLst>
      <p:ext uri="{BB962C8B-B14F-4D97-AF65-F5344CB8AC3E}">
        <p14:creationId xmlns:p14="http://schemas.microsoft.com/office/powerpoint/2010/main" val="762535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46"/>
                                        </p:tgtEl>
                                        <p:attrNameLst>
                                          <p:attrName>style.visibility</p:attrName>
                                        </p:attrNameLst>
                                      </p:cBhvr>
                                      <p:to>
                                        <p:strVal val="visible"/>
                                      </p:to>
                                    </p:set>
                                    <p:animEffect transition="in" filter="circle(in)">
                                      <p:cBhvr>
                                        <p:cTn id="7" dur="2000"/>
                                        <p:tgtEl>
                                          <p:spTgt spid="1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THE PROJECT</a:t>
            </a:r>
            <a:endParaRP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sp>
        <p:nvSpPr>
          <p:cNvPr id="3106" name="Google Shape;3106;p6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RESOURCES</a:t>
            </a:r>
            <a:endParaRPr dirty="0"/>
          </a:p>
        </p:txBody>
      </p:sp>
      <p:sp>
        <p:nvSpPr>
          <p:cNvPr id="3108" name="Google Shape;3108;p66"/>
          <p:cNvSpPr txBox="1">
            <a:spLocks noGrp="1"/>
          </p:cNvSpPr>
          <p:nvPr>
            <p:ph type="subTitle" idx="2"/>
          </p:nvPr>
        </p:nvSpPr>
        <p:spPr>
          <a:xfrm>
            <a:off x="2880300" y="1325095"/>
            <a:ext cx="3383400" cy="28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Data Set </a:t>
            </a:r>
          </a:p>
          <a:p>
            <a:pPr marL="0" lvl="0" indent="0" algn="l" rtl="0">
              <a:spcBef>
                <a:spcPts val="0"/>
              </a:spcBef>
              <a:spcAft>
                <a:spcPts val="0"/>
              </a:spcAft>
              <a:buNone/>
            </a:pPr>
            <a:r>
              <a:rPr lang="en-US" u="sng" dirty="0">
                <a:latin typeface="Times New Roman" panose="02020603050405020304" pitchFamily="18" charset="0"/>
                <a:cs typeface="Times New Roman" panose="02020603050405020304" pitchFamily="18" charset="0"/>
              </a:rPr>
              <a:t> Kaggle </a:t>
            </a:r>
          </a:p>
          <a:p>
            <a:pPr marL="0" lvl="0" indent="0" algn="l" rtl="0">
              <a:spcBef>
                <a:spcPts val="0"/>
              </a:spcBef>
              <a:spcAft>
                <a:spcPts val="0"/>
              </a:spcAft>
              <a:buNone/>
            </a:pPr>
            <a:endParaRPr lang="en-US" u="sng"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Writing </a:t>
            </a:r>
          </a:p>
          <a:p>
            <a:pPr marL="0" lvl="0" indent="0" algn="l" rtl="0">
              <a:spcBef>
                <a:spcPts val="0"/>
              </a:spcBef>
              <a:spcAft>
                <a:spcPts val="0"/>
              </a:spcAft>
              <a:buNone/>
            </a:pPr>
            <a:r>
              <a:rPr lang="en-US" u="sng" dirty="0">
                <a:latin typeface="Times New Roman" panose="02020603050405020304" pitchFamily="18" charset="0"/>
                <a:cs typeface="Times New Roman" panose="02020603050405020304" pitchFamily="18" charset="0"/>
              </a:rPr>
              <a:t> Jupiter   </a:t>
            </a:r>
          </a:p>
          <a:p>
            <a:pPr marL="0" lvl="0" indent="0" algn="l" rtl="0">
              <a:spcBef>
                <a:spcPts val="0"/>
              </a:spcBef>
              <a:spcAft>
                <a:spcPts val="0"/>
              </a:spcAft>
              <a:buNone/>
            </a:pPr>
            <a:endParaRPr lang="en-US" u="sng"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u="sng"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Prestation </a:t>
            </a:r>
          </a:p>
          <a:p>
            <a:pPr marL="0" lvl="0" indent="0" algn="l" rtl="0">
              <a:spcBef>
                <a:spcPts val="0"/>
              </a:spcBef>
              <a:spcAft>
                <a:spcPts val="0"/>
              </a:spcAft>
              <a:buNone/>
            </a:pPr>
            <a:r>
              <a:rPr lang="en-US" u="sng" dirty="0">
                <a:latin typeface="Times New Roman" panose="02020603050405020304" pitchFamily="18" charset="0"/>
                <a:cs typeface="Times New Roman" panose="02020603050405020304" pitchFamily="18" charset="0"/>
              </a:rPr>
              <a:t>PowerPoint  </a:t>
            </a:r>
            <a:endParaRPr u="sng" dirty="0">
              <a:latin typeface="Times New Roman" panose="02020603050405020304" pitchFamily="18" charset="0"/>
              <a:cs typeface="Times New Roman" panose="02020603050405020304" pitchFamily="18" charset="0"/>
            </a:endParaRPr>
          </a:p>
        </p:txBody>
      </p:sp>
      <p:grpSp>
        <p:nvGrpSpPr>
          <p:cNvPr id="3109" name="Google Shape;3109;p66"/>
          <p:cNvGrpSpPr/>
          <p:nvPr/>
        </p:nvGrpSpPr>
        <p:grpSpPr>
          <a:xfrm>
            <a:off x="4348688" y="1412750"/>
            <a:ext cx="76825" cy="76800"/>
            <a:chOff x="3104875" y="1099400"/>
            <a:chExt cx="76825" cy="76800"/>
          </a:xfrm>
        </p:grpSpPr>
        <p:sp>
          <p:nvSpPr>
            <p:cNvPr id="3110" name="Google Shape;3110;p6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66"/>
          <p:cNvGrpSpPr/>
          <p:nvPr/>
        </p:nvGrpSpPr>
        <p:grpSpPr>
          <a:xfrm>
            <a:off x="6574175" y="1112200"/>
            <a:ext cx="76825" cy="76800"/>
            <a:chOff x="3104875" y="1099400"/>
            <a:chExt cx="76825" cy="76800"/>
          </a:xfrm>
        </p:grpSpPr>
        <p:sp>
          <p:nvSpPr>
            <p:cNvPr id="3113" name="Google Shape;3113;p6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66"/>
          <p:cNvGrpSpPr/>
          <p:nvPr/>
        </p:nvGrpSpPr>
        <p:grpSpPr>
          <a:xfrm>
            <a:off x="1023900" y="787450"/>
            <a:ext cx="76825" cy="76800"/>
            <a:chOff x="3104875" y="1099400"/>
            <a:chExt cx="76825" cy="76800"/>
          </a:xfrm>
        </p:grpSpPr>
        <p:sp>
          <p:nvSpPr>
            <p:cNvPr id="3116" name="Google Shape;3116;p6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18" name="Google Shape;3118;p66"/>
          <p:cNvPicPr preferRelativeResize="0"/>
          <p:nvPr/>
        </p:nvPicPr>
        <p:blipFill rotWithShape="1">
          <a:blip r:embed="rId3">
            <a:alphaModFix/>
          </a:blip>
          <a:srcRect l="25537" t="7152" r="23467" b="5838"/>
          <a:stretch/>
        </p:blipFill>
        <p:spPr>
          <a:xfrm>
            <a:off x="3602125" y="3426450"/>
            <a:ext cx="1569950" cy="1506775"/>
          </a:xfrm>
          <a:prstGeom prst="rect">
            <a:avLst/>
          </a:prstGeom>
          <a:noFill/>
          <a:ln>
            <a:noFill/>
          </a:ln>
        </p:spPr>
      </p:pic>
      <p:pic>
        <p:nvPicPr>
          <p:cNvPr id="3119" name="Google Shape;3119;p66"/>
          <p:cNvPicPr preferRelativeResize="0"/>
          <p:nvPr/>
        </p:nvPicPr>
        <p:blipFill rotWithShape="1">
          <a:blip r:embed="rId4">
            <a:alphaModFix/>
          </a:blip>
          <a:srcRect l="15236" r="10474"/>
          <a:stretch/>
        </p:blipFill>
        <p:spPr>
          <a:xfrm rot="1220421">
            <a:off x="7128999" y="226459"/>
            <a:ext cx="1552575" cy="1390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8" name="Google Shape;1408;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9" name="Google Shape;1409;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10" name="Google Shape;1410;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grpSp>
        <p:nvGrpSpPr>
          <p:cNvPr id="1411" name="Google Shape;1411;p41"/>
          <p:cNvGrpSpPr/>
          <p:nvPr/>
        </p:nvGrpSpPr>
        <p:grpSpPr>
          <a:xfrm>
            <a:off x="1241825" y="3080475"/>
            <a:ext cx="76825" cy="76800"/>
            <a:chOff x="3104875" y="1099400"/>
            <a:chExt cx="76825" cy="76800"/>
          </a:xfrm>
        </p:grpSpPr>
        <p:sp>
          <p:nvSpPr>
            <p:cNvPr id="1412" name="Google Shape;1412;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1"/>
          <p:cNvGrpSpPr/>
          <p:nvPr/>
        </p:nvGrpSpPr>
        <p:grpSpPr>
          <a:xfrm>
            <a:off x="4870450" y="743250"/>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1"/>
          <p:cNvGrpSpPr/>
          <p:nvPr/>
        </p:nvGrpSpPr>
        <p:grpSpPr>
          <a:xfrm>
            <a:off x="8200950" y="2377875"/>
            <a:ext cx="76825" cy="76800"/>
            <a:chOff x="3104875" y="1099400"/>
            <a:chExt cx="76825" cy="76800"/>
          </a:xfrm>
        </p:grpSpPr>
        <p:sp>
          <p:nvSpPr>
            <p:cNvPr id="1418" name="Google Shape;1418;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4422F5A-E9CC-BAE7-8BD6-6236FBE1AF81}"/>
              </a:ext>
            </a:extLst>
          </p:cNvPr>
          <p:cNvSpPr>
            <a:spLocks noGrp="1" noChangeArrowheads="1"/>
          </p:cNvSpPr>
          <p:nvPr>
            <p:ph type="title"/>
          </p:nvPr>
        </p:nvSpPr>
        <p:spPr bwMode="auto">
          <a:xfrm>
            <a:off x="1566318" y="1397364"/>
            <a:ext cx="534839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Heart disease, in particular, is one of the most common</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 cardiovascular diseases (CVDs) and a leading cause of death globally.</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 The World Health Organization (WHO) estimates that 17.9 million deaths</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 worldwide occur as a result of CVDs, accounting for 32% of all fatalities.</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 85% of these are the result of strokes and heart attacks. These concerning</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 figures emphasize how crucial early detection and prevention are.</a:t>
            </a:r>
            <a:br>
              <a:rPr kumimoji="0" lang="en-US" altLang="en-US" sz="1200" b="0" i="0" u="none" strike="noStrike" cap="none" normalizeH="0" baseline="0" dirty="0">
                <a:ln>
                  <a:noFill/>
                </a:ln>
                <a:solidFill>
                  <a:schemeClr val="tx1"/>
                </a:solidFill>
                <a:effectLst/>
                <a:latin typeface="Arial" panose="020B0604020202020204" pitchFamily="34" charset="0"/>
              </a:rPr>
            </a:b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The third Sustainable Development Goal of the UN, </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"Good Health and Well-Being," is in line with my project. Reducing mortality </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from non-communicable diseases, such as heart problems, is emphasized by</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 this aim. My project uses machine learning and data analysis to determine</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 a person's risk of heart disease based on multiple important characteristics.</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 By doing this, it might perhaps help</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46" name="Google Shape;1746;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GOALS</a:t>
            </a:r>
            <a:endParaRPr/>
          </a:p>
        </p:txBody>
      </p:sp>
      <p:sp>
        <p:nvSpPr>
          <p:cNvPr id="1747" name="Google Shape;1747;p51"/>
          <p:cNvSpPr/>
          <p:nvPr/>
        </p:nvSpPr>
        <p:spPr>
          <a:xfrm rot="5400000">
            <a:off x="1130138" y="2193250"/>
            <a:ext cx="1494600" cy="12954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51"/>
          <p:cNvGrpSpPr/>
          <p:nvPr/>
        </p:nvGrpSpPr>
        <p:grpSpPr>
          <a:xfrm>
            <a:off x="1539327" y="2473264"/>
            <a:ext cx="676221" cy="735371"/>
            <a:chOff x="5417581" y="4001528"/>
            <a:chExt cx="553599" cy="602023"/>
          </a:xfrm>
        </p:grpSpPr>
        <p:sp>
          <p:nvSpPr>
            <p:cNvPr id="1749" name="Google Shape;1749;p51"/>
            <p:cNvSpPr/>
            <p:nvPr/>
          </p:nvSpPr>
          <p:spPr>
            <a:xfrm>
              <a:off x="5840931" y="4132871"/>
              <a:ext cx="120365" cy="120398"/>
            </a:xfrm>
            <a:custGeom>
              <a:avLst/>
              <a:gdLst/>
              <a:ahLst/>
              <a:cxnLst/>
              <a:rect l="l" t="t" r="r" b="b"/>
              <a:pathLst>
                <a:path w="3629" h="3630" extrusionOk="0">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5427432" y="4132871"/>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5427432" y="4483153"/>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5427432" y="4086337"/>
              <a:ext cx="176982" cy="54527"/>
            </a:xfrm>
            <a:custGeom>
              <a:avLst/>
              <a:gdLst/>
              <a:ahLst/>
              <a:cxnLst/>
              <a:rect l="l" t="t" r="r" b="b"/>
              <a:pathLst>
                <a:path w="5336" h="1644" extrusionOk="0">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5612075" y="4158476"/>
              <a:ext cx="38541" cy="41493"/>
            </a:xfrm>
            <a:custGeom>
              <a:avLst/>
              <a:gdLst/>
              <a:ahLst/>
              <a:cxnLst/>
              <a:rect l="l" t="t" r="r" b="b"/>
              <a:pathLst>
                <a:path w="1162" h="1251" extrusionOk="0">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5427432" y="4055127"/>
              <a:ext cx="112239" cy="17678"/>
            </a:xfrm>
            <a:custGeom>
              <a:avLst/>
              <a:gdLst/>
              <a:ahLst/>
              <a:cxnLst/>
              <a:rect l="l" t="t" r="r" b="b"/>
              <a:pathLst>
                <a:path w="3384" h="533" extrusionOk="0">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5427432" y="4026337"/>
              <a:ext cx="112239" cy="17678"/>
            </a:xfrm>
            <a:custGeom>
              <a:avLst/>
              <a:gdLst/>
              <a:ahLst/>
              <a:cxnLst/>
              <a:rect l="l" t="t" r="r" b="b"/>
              <a:pathLst>
                <a:path w="3384" h="533" extrusionOk="0">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5417581" y="4209554"/>
              <a:ext cx="553599" cy="146501"/>
            </a:xfrm>
            <a:custGeom>
              <a:avLst/>
              <a:gdLst/>
              <a:ahLst/>
              <a:cxnLst/>
              <a:rect l="l" t="t" r="r" b="b"/>
              <a:pathLst>
                <a:path w="16691" h="4417" extrusionOk="0">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5620234" y="4311976"/>
              <a:ext cx="157877" cy="157048"/>
            </a:xfrm>
            <a:custGeom>
              <a:avLst/>
              <a:gdLst/>
              <a:ahLst/>
              <a:cxnLst/>
              <a:rect l="l" t="t" r="r" b="b"/>
              <a:pathLst>
                <a:path w="4760" h="4735" extrusionOk="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5617282" y="4308195"/>
              <a:ext cx="74826" cy="74793"/>
            </a:xfrm>
            <a:custGeom>
              <a:avLst/>
              <a:gdLst/>
              <a:ahLst/>
              <a:cxnLst/>
              <a:rect l="l" t="t" r="r" b="b"/>
              <a:pathLst>
                <a:path w="2256" h="2255" extrusionOk="0">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5457249" y="4520400"/>
              <a:ext cx="52670" cy="52703"/>
            </a:xfrm>
            <a:custGeom>
              <a:avLst/>
              <a:gdLst/>
              <a:ahLst/>
              <a:cxnLst/>
              <a:rect l="l" t="t" r="r" b="b"/>
              <a:pathLst>
                <a:path w="1588" h="1589" extrusionOk="0">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5514131" y="4520400"/>
              <a:ext cx="52703" cy="52703"/>
            </a:xfrm>
            <a:custGeom>
              <a:avLst/>
              <a:gdLst/>
              <a:ahLst/>
              <a:cxnLst/>
              <a:rect l="l" t="t" r="r" b="b"/>
              <a:pathLst>
                <a:path w="1589" h="1589" extrusionOk="0">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5839604" y="4001528"/>
              <a:ext cx="121692" cy="65008"/>
            </a:xfrm>
            <a:custGeom>
              <a:avLst/>
              <a:gdLst/>
              <a:ahLst/>
              <a:cxnLst/>
              <a:rect l="l" t="t" r="r" b="b"/>
              <a:pathLst>
                <a:path w="3669" h="1960" extrusionOk="0">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5870019" y="4089057"/>
              <a:ext cx="17711" cy="17678"/>
            </a:xfrm>
            <a:custGeom>
              <a:avLst/>
              <a:gdLst/>
              <a:ahLst/>
              <a:cxnLst/>
              <a:rect l="l" t="t" r="r" b="b"/>
              <a:pathLst>
                <a:path w="534" h="533" extrusionOk="0">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5906835" y="4089057"/>
              <a:ext cx="17645" cy="17678"/>
            </a:xfrm>
            <a:custGeom>
              <a:avLst/>
              <a:gdLst/>
              <a:ahLst/>
              <a:cxnLst/>
              <a:rect l="l" t="t" r="r" b="b"/>
              <a:pathLst>
                <a:path w="532" h="533" extrusionOk="0">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5943617" y="4089057"/>
              <a:ext cx="17678" cy="17678"/>
            </a:xfrm>
            <a:custGeom>
              <a:avLst/>
              <a:gdLst/>
              <a:ahLst/>
              <a:cxnLst/>
              <a:rect l="l" t="t" r="r" b="b"/>
              <a:pathLst>
                <a:path w="533" h="533" extrusionOk="0">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5439405" y="4243717"/>
              <a:ext cx="521891" cy="283118"/>
            </a:xfrm>
            <a:custGeom>
              <a:avLst/>
              <a:gdLst/>
              <a:ahLst/>
              <a:cxnLst/>
              <a:rect l="l" t="t" r="r" b="b"/>
              <a:pathLst>
                <a:path w="15735" h="8536" extrusionOk="0">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5873866" y="4532341"/>
              <a:ext cx="87430" cy="17678"/>
            </a:xfrm>
            <a:custGeom>
              <a:avLst/>
              <a:gdLst/>
              <a:ahLst/>
              <a:cxnLst/>
              <a:rect l="l" t="t" r="r" b="b"/>
              <a:pathLst>
                <a:path w="2636" h="533" extrusionOk="0">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5873866" y="4558377"/>
              <a:ext cx="87430" cy="17678"/>
            </a:xfrm>
            <a:custGeom>
              <a:avLst/>
              <a:gdLst/>
              <a:ahLst/>
              <a:cxnLst/>
              <a:rect l="l" t="t" r="r" b="b"/>
              <a:pathLst>
                <a:path w="2636" h="533" extrusionOk="0">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5873866" y="4584447"/>
              <a:ext cx="87430" cy="17645"/>
            </a:xfrm>
            <a:custGeom>
              <a:avLst/>
              <a:gdLst/>
              <a:ahLst/>
              <a:cxnLst/>
              <a:rect l="l" t="t" r="r" b="b"/>
              <a:pathLst>
                <a:path w="2636" h="532" extrusionOk="0">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69;p51"/>
          <p:cNvSpPr txBox="1"/>
          <p:nvPr/>
        </p:nvSpPr>
        <p:spPr>
          <a:xfrm>
            <a:off x="4318150" y="1830025"/>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chemeClr val="dk1"/>
                </a:solidFill>
                <a:latin typeface="Montserrat Black"/>
                <a:ea typeface="Montserrat Black"/>
                <a:cs typeface="Montserrat Black"/>
                <a:sym typeface="Montserrat Black"/>
              </a:rPr>
              <a:t>GOAL 1</a:t>
            </a:r>
            <a:endParaRPr sz="2100" dirty="0">
              <a:solidFill>
                <a:schemeClr val="dk1"/>
              </a:solidFill>
              <a:latin typeface="Montserrat Black"/>
              <a:ea typeface="Montserrat Black"/>
              <a:cs typeface="Montserrat Black"/>
              <a:sym typeface="Montserrat Black"/>
            </a:endParaRPr>
          </a:p>
        </p:txBody>
      </p:sp>
      <p:sp>
        <p:nvSpPr>
          <p:cNvPr id="1770" name="Google Shape;1770;p51"/>
          <p:cNvSpPr txBox="1"/>
          <p:nvPr/>
        </p:nvSpPr>
        <p:spPr>
          <a:xfrm>
            <a:off x="5928211" y="1828694"/>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Detect_this Diseases</a:t>
            </a:r>
            <a:endParaRPr dirty="0">
              <a:solidFill>
                <a:schemeClr val="dk1"/>
              </a:solidFill>
              <a:latin typeface="Montserrat"/>
              <a:ea typeface="Montserrat"/>
              <a:cs typeface="Montserrat"/>
              <a:sym typeface="Montserrat"/>
            </a:endParaRPr>
          </a:p>
        </p:txBody>
      </p:sp>
      <p:sp>
        <p:nvSpPr>
          <p:cNvPr id="1771" name="Google Shape;1771;p51"/>
          <p:cNvSpPr txBox="1"/>
          <p:nvPr/>
        </p:nvSpPr>
        <p:spPr>
          <a:xfrm>
            <a:off x="4318150" y="2598700"/>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1"/>
                </a:solidFill>
                <a:latin typeface="Montserrat Black"/>
                <a:ea typeface="Montserrat Black"/>
                <a:cs typeface="Montserrat Black"/>
                <a:sym typeface="Montserrat Black"/>
              </a:rPr>
              <a:t>GOAL 2</a:t>
            </a:r>
            <a:endParaRPr sz="2100">
              <a:solidFill>
                <a:schemeClr val="dk1"/>
              </a:solidFill>
              <a:latin typeface="Montserrat Black"/>
              <a:ea typeface="Montserrat Black"/>
              <a:cs typeface="Montserrat Black"/>
              <a:sym typeface="Montserrat Black"/>
            </a:endParaRPr>
          </a:p>
        </p:txBody>
      </p:sp>
      <p:sp>
        <p:nvSpPr>
          <p:cNvPr id="1772" name="Google Shape;1772;p51"/>
          <p:cNvSpPr txBox="1"/>
          <p:nvPr/>
        </p:nvSpPr>
        <p:spPr>
          <a:xfrm>
            <a:off x="5928211" y="2583497"/>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High Freqancy</a:t>
            </a:r>
            <a:endParaRPr dirty="0">
              <a:solidFill>
                <a:schemeClr val="dk1"/>
              </a:solidFill>
              <a:latin typeface="Montserrat"/>
              <a:ea typeface="Montserrat"/>
              <a:cs typeface="Montserrat"/>
              <a:sym typeface="Montserrat"/>
            </a:endParaRPr>
          </a:p>
        </p:txBody>
      </p:sp>
      <p:sp>
        <p:nvSpPr>
          <p:cNvPr id="1773" name="Google Shape;1773;p51"/>
          <p:cNvSpPr txBox="1"/>
          <p:nvPr/>
        </p:nvSpPr>
        <p:spPr>
          <a:xfrm>
            <a:off x="4318150" y="3367375"/>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1"/>
                </a:solidFill>
                <a:latin typeface="Montserrat Black"/>
                <a:ea typeface="Montserrat Black"/>
                <a:cs typeface="Montserrat Black"/>
                <a:sym typeface="Montserrat Black"/>
              </a:rPr>
              <a:t>GOAL 3</a:t>
            </a:r>
            <a:endParaRPr sz="2100">
              <a:solidFill>
                <a:schemeClr val="dk1"/>
              </a:solidFill>
              <a:latin typeface="Montserrat Black"/>
              <a:ea typeface="Montserrat Black"/>
              <a:cs typeface="Montserrat Black"/>
              <a:sym typeface="Montserrat Black"/>
            </a:endParaRPr>
          </a:p>
        </p:txBody>
      </p:sp>
      <p:sp>
        <p:nvSpPr>
          <p:cNvPr id="1774" name="Google Shape;1774;p51"/>
          <p:cNvSpPr txBox="1"/>
          <p:nvPr/>
        </p:nvSpPr>
        <p:spPr>
          <a:xfrm>
            <a:off x="5928211" y="3433075"/>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Good Health and Well-Being</a:t>
            </a:r>
            <a:endParaRPr dirty="0">
              <a:solidFill>
                <a:schemeClr val="tx1"/>
              </a:solidFill>
              <a:latin typeface="Times New Roman" panose="02020603050405020304" pitchFamily="18" charset="0"/>
              <a:ea typeface="Montserrat"/>
              <a:cs typeface="Times New Roman" panose="02020603050405020304" pitchFamily="18" charset="0"/>
              <a:sym typeface="Montserrat"/>
            </a:endParaRPr>
          </a:p>
        </p:txBody>
      </p:sp>
      <p:sp>
        <p:nvSpPr>
          <p:cNvPr id="1775" name="Google Shape;1775;p51"/>
          <p:cNvSpPr/>
          <p:nvPr/>
        </p:nvSpPr>
        <p:spPr>
          <a:xfrm rot="5400000">
            <a:off x="3590824" y="180527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rot="5400000">
            <a:off x="3590824" y="257395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rot="5400000">
            <a:off x="3590824" y="334262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8" name="Google Shape;1778;p51"/>
          <p:cNvGrpSpPr/>
          <p:nvPr/>
        </p:nvGrpSpPr>
        <p:grpSpPr>
          <a:xfrm>
            <a:off x="3736787" y="1889380"/>
            <a:ext cx="323975" cy="365789"/>
            <a:chOff x="4020665" y="1431080"/>
            <a:chExt cx="531542" cy="602023"/>
          </a:xfrm>
        </p:grpSpPr>
        <p:sp>
          <p:nvSpPr>
            <p:cNvPr id="1779" name="Google Shape;1779;p51"/>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51"/>
          <p:cNvGrpSpPr/>
          <p:nvPr/>
        </p:nvGrpSpPr>
        <p:grpSpPr>
          <a:xfrm>
            <a:off x="3774797" y="2658069"/>
            <a:ext cx="247956" cy="365769"/>
            <a:chOff x="6162888" y="1431577"/>
            <a:chExt cx="414295" cy="601990"/>
          </a:xfrm>
        </p:grpSpPr>
        <p:sp>
          <p:nvSpPr>
            <p:cNvPr id="1795" name="Google Shape;1795;p51"/>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1"/>
          <p:cNvGrpSpPr/>
          <p:nvPr/>
        </p:nvGrpSpPr>
        <p:grpSpPr>
          <a:xfrm>
            <a:off x="3702586" y="3426738"/>
            <a:ext cx="392377" cy="365773"/>
            <a:chOff x="4002290" y="2305475"/>
            <a:chExt cx="601990" cy="567794"/>
          </a:xfrm>
        </p:grpSpPr>
        <p:sp>
          <p:nvSpPr>
            <p:cNvPr id="1803" name="Google Shape;1803;p51"/>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1"/>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1"/>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1"/>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1"/>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1"/>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1"/>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1"/>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1"/>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19" name="Google Shape;1819;p51"/>
          <p:cNvCxnSpPr>
            <a:stCxn id="1775" idx="2"/>
            <a:endCxn id="1747" idx="3"/>
          </p:cNvCxnSpPr>
          <p:nvPr/>
        </p:nvCxnSpPr>
        <p:spPr>
          <a:xfrm flipH="1">
            <a:off x="1877375" y="1897825"/>
            <a:ext cx="1754400" cy="195900"/>
          </a:xfrm>
          <a:prstGeom prst="bentConnector2">
            <a:avLst/>
          </a:prstGeom>
          <a:noFill/>
          <a:ln w="19050" cap="flat" cmpd="sng">
            <a:solidFill>
              <a:schemeClr val="dk2"/>
            </a:solidFill>
            <a:prstDash val="solid"/>
            <a:round/>
            <a:headEnd type="none" w="med" len="med"/>
            <a:tailEnd type="none" w="med" len="med"/>
          </a:ln>
        </p:spPr>
      </p:cxnSp>
      <p:cxnSp>
        <p:nvCxnSpPr>
          <p:cNvPr id="1820" name="Google Shape;1820;p51"/>
          <p:cNvCxnSpPr>
            <a:stCxn id="1747" idx="0"/>
            <a:endCxn id="1777" idx="1"/>
          </p:cNvCxnSpPr>
          <p:nvPr/>
        </p:nvCxnSpPr>
        <p:spPr>
          <a:xfrm rot="-5400000" flipH="1">
            <a:off x="2656688" y="2809000"/>
            <a:ext cx="195900" cy="1754400"/>
          </a:xfrm>
          <a:prstGeom prst="bentConnector2">
            <a:avLst/>
          </a:prstGeom>
          <a:noFill/>
          <a:ln w="19050" cap="flat" cmpd="sng">
            <a:solidFill>
              <a:schemeClr val="dk2"/>
            </a:solidFill>
            <a:prstDash val="solid"/>
            <a:round/>
            <a:headEnd type="none" w="med" len="med"/>
            <a:tailEnd type="none" w="med" len="med"/>
          </a:ln>
        </p:spPr>
      </p:cxnSp>
      <p:cxnSp>
        <p:nvCxnSpPr>
          <p:cNvPr id="1821" name="Google Shape;1821;p51"/>
          <p:cNvCxnSpPr>
            <a:stCxn id="1776" idx="2"/>
            <a:endCxn id="1747" idx="5"/>
          </p:cNvCxnSpPr>
          <p:nvPr/>
        </p:nvCxnSpPr>
        <p:spPr>
          <a:xfrm flipH="1">
            <a:off x="2525075" y="2666500"/>
            <a:ext cx="1106700" cy="5979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822" name="Google Shape;1822;p51"/>
          <p:cNvGrpSpPr/>
          <p:nvPr/>
        </p:nvGrpSpPr>
        <p:grpSpPr>
          <a:xfrm>
            <a:off x="7106825" y="1312225"/>
            <a:ext cx="76825" cy="76800"/>
            <a:chOff x="3104875" y="1099400"/>
            <a:chExt cx="76825" cy="76800"/>
          </a:xfrm>
        </p:grpSpPr>
        <p:sp>
          <p:nvSpPr>
            <p:cNvPr id="1823" name="Google Shape;1823;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51"/>
          <p:cNvGrpSpPr/>
          <p:nvPr/>
        </p:nvGrpSpPr>
        <p:grpSpPr>
          <a:xfrm>
            <a:off x="1877450" y="837825"/>
            <a:ext cx="76825" cy="76800"/>
            <a:chOff x="3104875" y="1099400"/>
            <a:chExt cx="76825" cy="76800"/>
          </a:xfrm>
        </p:grpSpPr>
        <p:sp>
          <p:nvSpPr>
            <p:cNvPr id="1826" name="Google Shape;1826;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51"/>
          <p:cNvGrpSpPr/>
          <p:nvPr/>
        </p:nvGrpSpPr>
        <p:grpSpPr>
          <a:xfrm>
            <a:off x="4870450" y="4197150"/>
            <a:ext cx="76825" cy="76800"/>
            <a:chOff x="3104875" y="1099400"/>
            <a:chExt cx="76825" cy="76800"/>
          </a:xfrm>
        </p:grpSpPr>
        <p:sp>
          <p:nvSpPr>
            <p:cNvPr id="1829" name="Google Shape;1829;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31" name="Google Shape;1831;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70"/>
                                        </p:tgtEl>
                                        <p:attrNameLst>
                                          <p:attrName>style.visibility</p:attrName>
                                        </p:attrNameLst>
                                      </p:cBhvr>
                                      <p:to>
                                        <p:strVal val="visible"/>
                                      </p:to>
                                    </p:set>
                                    <p:anim calcmode="lin" valueType="num">
                                      <p:cBhvr additive="base">
                                        <p:cTn id="7" dur="500" fill="hold"/>
                                        <p:tgtEl>
                                          <p:spTgt spid="1770"/>
                                        </p:tgtEl>
                                        <p:attrNameLst>
                                          <p:attrName>ppt_x</p:attrName>
                                        </p:attrNameLst>
                                      </p:cBhvr>
                                      <p:tavLst>
                                        <p:tav tm="0">
                                          <p:val>
                                            <p:strVal val="#ppt_x"/>
                                          </p:val>
                                        </p:tav>
                                        <p:tav tm="100000">
                                          <p:val>
                                            <p:strVal val="#ppt_x"/>
                                          </p:val>
                                        </p:tav>
                                      </p:tavLst>
                                    </p:anim>
                                    <p:anim calcmode="lin" valueType="num">
                                      <p:cBhvr additive="base">
                                        <p:cTn id="8" dur="500" fill="hold"/>
                                        <p:tgtEl>
                                          <p:spTgt spid="17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72"/>
                                        </p:tgtEl>
                                        <p:attrNameLst>
                                          <p:attrName>style.visibility</p:attrName>
                                        </p:attrNameLst>
                                      </p:cBhvr>
                                      <p:to>
                                        <p:strVal val="visible"/>
                                      </p:to>
                                    </p:set>
                                    <p:anim calcmode="lin" valueType="num">
                                      <p:cBhvr additive="base">
                                        <p:cTn id="13" dur="500" fill="hold"/>
                                        <p:tgtEl>
                                          <p:spTgt spid="1772"/>
                                        </p:tgtEl>
                                        <p:attrNameLst>
                                          <p:attrName>ppt_x</p:attrName>
                                        </p:attrNameLst>
                                      </p:cBhvr>
                                      <p:tavLst>
                                        <p:tav tm="0">
                                          <p:val>
                                            <p:strVal val="#ppt_x"/>
                                          </p:val>
                                        </p:tav>
                                        <p:tav tm="100000">
                                          <p:val>
                                            <p:strVal val="#ppt_x"/>
                                          </p:val>
                                        </p:tav>
                                      </p:tavLst>
                                    </p:anim>
                                    <p:anim calcmode="lin" valueType="num">
                                      <p:cBhvr additive="base">
                                        <p:cTn id="14" dur="500" fill="hold"/>
                                        <p:tgtEl>
                                          <p:spTgt spid="177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74"/>
                                        </p:tgtEl>
                                        <p:attrNameLst>
                                          <p:attrName>style.visibility</p:attrName>
                                        </p:attrNameLst>
                                      </p:cBhvr>
                                      <p:to>
                                        <p:strVal val="visible"/>
                                      </p:to>
                                    </p:set>
                                    <p:anim calcmode="lin" valueType="num">
                                      <p:cBhvr additive="base">
                                        <p:cTn id="19" dur="500" fill="hold"/>
                                        <p:tgtEl>
                                          <p:spTgt spid="1774"/>
                                        </p:tgtEl>
                                        <p:attrNameLst>
                                          <p:attrName>ppt_x</p:attrName>
                                        </p:attrNameLst>
                                      </p:cBhvr>
                                      <p:tavLst>
                                        <p:tav tm="0">
                                          <p:val>
                                            <p:strVal val="#ppt_x"/>
                                          </p:val>
                                        </p:tav>
                                        <p:tav tm="100000">
                                          <p:val>
                                            <p:strVal val="#ppt_x"/>
                                          </p:val>
                                        </p:tav>
                                      </p:tavLst>
                                    </p:anim>
                                    <p:anim calcmode="lin" valueType="num">
                                      <p:cBhvr additive="base">
                                        <p:cTn id="20" dur="500" fill="hold"/>
                                        <p:tgtEl>
                                          <p:spTgt spid="17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0" grpId="0"/>
      <p:bldP spid="1772" grpId="0"/>
      <p:bldP spid="17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6" name="Google Shape;1426;p42"/>
          <p:cNvSpPr txBox="1">
            <a:spLocks noGrp="1"/>
          </p:cNvSpPr>
          <p:nvPr>
            <p:ph type="subTitle" idx="1"/>
          </p:nvPr>
        </p:nvSpPr>
        <p:spPr>
          <a:xfrm>
            <a:off x="2131935" y="590370"/>
            <a:ext cx="5006700" cy="53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Read Data</a:t>
            </a:r>
            <a:endParaRPr dirty="0"/>
          </a:p>
        </p:txBody>
      </p:sp>
      <p:pic>
        <p:nvPicPr>
          <p:cNvPr id="1427" name="Google Shape;1427;p42"/>
          <p:cNvPicPr preferRelativeResize="0"/>
          <p:nvPr/>
        </p:nvPicPr>
        <p:blipFill rotWithShape="1">
          <a:blip r:embed="rId3">
            <a:alphaModFix/>
          </a:blip>
          <a:srcRect l="25537" t="7152" r="23467" b="5838"/>
          <a:stretch/>
        </p:blipFill>
        <p:spPr>
          <a:xfrm>
            <a:off x="1353599" y="1585225"/>
            <a:ext cx="1920000" cy="1842726"/>
          </a:xfrm>
          <a:prstGeom prst="rect">
            <a:avLst/>
          </a:prstGeom>
          <a:noFill/>
          <a:ln>
            <a:noFill/>
          </a:ln>
        </p:spPr>
      </p:pic>
      <p:pic>
        <p:nvPicPr>
          <p:cNvPr id="1428" name="Google Shape;1428;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grpSp>
        <p:nvGrpSpPr>
          <p:cNvPr id="1429" name="Google Shape;1429;p42"/>
          <p:cNvGrpSpPr/>
          <p:nvPr/>
        </p:nvGrpSpPr>
        <p:grpSpPr>
          <a:xfrm>
            <a:off x="8219800" y="2094550"/>
            <a:ext cx="76825" cy="76800"/>
            <a:chOff x="3104875" y="1099400"/>
            <a:chExt cx="76825" cy="76800"/>
          </a:xfrm>
        </p:grpSpPr>
        <p:sp>
          <p:nvSpPr>
            <p:cNvPr id="1430" name="Google Shape;143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2"/>
          <p:cNvGrpSpPr/>
          <p:nvPr/>
        </p:nvGrpSpPr>
        <p:grpSpPr>
          <a:xfrm>
            <a:off x="2830475" y="905613"/>
            <a:ext cx="76825" cy="76800"/>
            <a:chOff x="3104875" y="1099400"/>
            <a:chExt cx="76825" cy="76800"/>
          </a:xfrm>
        </p:grpSpPr>
        <p:sp>
          <p:nvSpPr>
            <p:cNvPr id="1433" name="Google Shape;1433;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5" name="Google Shape;1435;p42"/>
          <p:cNvPicPr preferRelativeResize="0"/>
          <p:nvPr/>
        </p:nvPicPr>
        <p:blipFill rotWithShape="1">
          <a:blip r:embed="rId5">
            <a:alphaModFix/>
          </a:blip>
          <a:srcRect l="22009" r="18455"/>
          <a:stretch/>
        </p:blipFill>
        <p:spPr>
          <a:xfrm rot="1203247">
            <a:off x="2250929" y="3556995"/>
            <a:ext cx="903665" cy="853810"/>
          </a:xfrm>
          <a:prstGeom prst="rect">
            <a:avLst/>
          </a:prstGeom>
          <a:noFill/>
          <a:ln>
            <a:noFill/>
          </a:ln>
        </p:spPr>
      </p:pic>
      <p:grpSp>
        <p:nvGrpSpPr>
          <p:cNvPr id="1436" name="Google Shape;1436;p42"/>
          <p:cNvGrpSpPr/>
          <p:nvPr/>
        </p:nvGrpSpPr>
        <p:grpSpPr>
          <a:xfrm>
            <a:off x="1038925" y="3057463"/>
            <a:ext cx="76825" cy="76800"/>
            <a:chOff x="3104875" y="1099400"/>
            <a:chExt cx="76825" cy="76800"/>
          </a:xfrm>
        </p:grpSpPr>
        <p:sp>
          <p:nvSpPr>
            <p:cNvPr id="1437" name="Google Shape;143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2"/>
          <p:cNvGrpSpPr/>
          <p:nvPr/>
        </p:nvGrpSpPr>
        <p:grpSpPr>
          <a:xfrm>
            <a:off x="7587300" y="4276238"/>
            <a:ext cx="76825" cy="76800"/>
            <a:chOff x="3104875" y="1099400"/>
            <a:chExt cx="76825" cy="76800"/>
          </a:xfrm>
        </p:grpSpPr>
        <p:sp>
          <p:nvSpPr>
            <p:cNvPr id="1440" name="Google Shape;144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8E806C3-DBF2-86AA-DBDD-494234A77A4E}"/>
              </a:ext>
            </a:extLst>
          </p:cNvPr>
          <p:cNvPicPr>
            <a:picLocks noChangeAspect="1"/>
          </p:cNvPicPr>
          <p:nvPr/>
        </p:nvPicPr>
        <p:blipFill>
          <a:blip r:embed="rId6"/>
          <a:stretch>
            <a:fillRect/>
          </a:stretch>
        </p:blipFill>
        <p:spPr>
          <a:xfrm>
            <a:off x="2424279" y="1585225"/>
            <a:ext cx="5833933" cy="2920468"/>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43"/>
          <p:cNvSpPr txBox="1">
            <a:spLocks noGrp="1"/>
          </p:cNvSpPr>
          <p:nvPr>
            <p:ph type="title"/>
          </p:nvPr>
        </p:nvSpPr>
        <p:spPr>
          <a:xfrm>
            <a:off x="720000" y="43603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Read Data</a:t>
            </a:r>
          </a:p>
        </p:txBody>
      </p:sp>
      <p:sp>
        <p:nvSpPr>
          <p:cNvPr id="1447" name="Google Shape;1447;p43"/>
          <p:cNvSpPr txBox="1">
            <a:spLocks noGrp="1"/>
          </p:cNvSpPr>
          <p:nvPr>
            <p:ph type="subTitle" idx="1"/>
          </p:nvPr>
        </p:nvSpPr>
        <p:spPr>
          <a:xfrm>
            <a:off x="5612263" y="3989925"/>
            <a:ext cx="3298384" cy="6140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calculates and returns the total number of missing</a:t>
            </a:r>
            <a:endParaRPr dirty="0"/>
          </a:p>
        </p:txBody>
      </p:sp>
      <p:sp>
        <p:nvSpPr>
          <p:cNvPr id="1448" name="Google Shape;1448;p43"/>
          <p:cNvSpPr txBox="1">
            <a:spLocks noGrp="1"/>
          </p:cNvSpPr>
          <p:nvPr>
            <p:ph type="subTitle" idx="2"/>
          </p:nvPr>
        </p:nvSpPr>
        <p:spPr>
          <a:xfrm>
            <a:off x="1358033" y="4079583"/>
            <a:ext cx="2505600" cy="7039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Show Data </a:t>
            </a:r>
            <a:endParaRPr dirty="0"/>
          </a:p>
        </p:txBody>
      </p:sp>
      <p:grpSp>
        <p:nvGrpSpPr>
          <p:cNvPr id="1453" name="Google Shape;1453;p43"/>
          <p:cNvGrpSpPr/>
          <p:nvPr/>
        </p:nvGrpSpPr>
        <p:grpSpPr>
          <a:xfrm>
            <a:off x="7123225" y="1144988"/>
            <a:ext cx="76825" cy="76800"/>
            <a:chOff x="3104875" y="1099400"/>
            <a:chExt cx="76825" cy="76800"/>
          </a:xfrm>
        </p:grpSpPr>
        <p:sp>
          <p:nvSpPr>
            <p:cNvPr id="1454" name="Google Shape;1454;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p:cNvGrpSpPr/>
          <p:nvPr/>
        </p:nvGrpSpPr>
        <p:grpSpPr>
          <a:xfrm>
            <a:off x="1062850" y="3623963"/>
            <a:ext cx="76825" cy="76800"/>
            <a:chOff x="3104875" y="1099400"/>
            <a:chExt cx="76825" cy="76800"/>
          </a:xfrm>
        </p:grpSpPr>
        <p:sp>
          <p:nvSpPr>
            <p:cNvPr id="1457" name="Google Shape;1457;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p:cNvGrpSpPr/>
          <p:nvPr/>
        </p:nvGrpSpPr>
        <p:grpSpPr>
          <a:xfrm>
            <a:off x="1506350" y="1719463"/>
            <a:ext cx="76825" cy="76800"/>
            <a:chOff x="3104875" y="1099400"/>
            <a:chExt cx="76825" cy="76800"/>
          </a:xfrm>
        </p:grpSpPr>
        <p:sp>
          <p:nvSpPr>
            <p:cNvPr id="1460" name="Google Shape;1460;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3" name="Picture 2">
            <a:extLst>
              <a:ext uri="{FF2B5EF4-FFF2-40B4-BE49-F238E27FC236}">
                <a16:creationId xmlns:a16="http://schemas.microsoft.com/office/drawing/2014/main" id="{7E419A20-17A8-DA55-8D80-6E79BFADA770}"/>
              </a:ext>
            </a:extLst>
          </p:cNvPr>
          <p:cNvPicPr>
            <a:picLocks noChangeAspect="1"/>
          </p:cNvPicPr>
          <p:nvPr/>
        </p:nvPicPr>
        <p:blipFill>
          <a:blip r:embed="rId5"/>
          <a:stretch>
            <a:fillRect/>
          </a:stretch>
        </p:blipFill>
        <p:spPr>
          <a:xfrm>
            <a:off x="233353" y="1215549"/>
            <a:ext cx="5674488" cy="2663901"/>
          </a:xfrm>
          <a:prstGeom prst="rect">
            <a:avLst/>
          </a:prstGeom>
        </p:spPr>
      </p:pic>
      <p:pic>
        <p:nvPicPr>
          <p:cNvPr id="7" name="Picture 6">
            <a:extLst>
              <a:ext uri="{FF2B5EF4-FFF2-40B4-BE49-F238E27FC236}">
                <a16:creationId xmlns:a16="http://schemas.microsoft.com/office/drawing/2014/main" id="{22C47380-464C-A2F0-74B6-EEF3216DA785}"/>
              </a:ext>
            </a:extLst>
          </p:cNvPr>
          <p:cNvPicPr>
            <a:picLocks noChangeAspect="1"/>
          </p:cNvPicPr>
          <p:nvPr/>
        </p:nvPicPr>
        <p:blipFill>
          <a:blip r:embed="rId6"/>
          <a:stretch>
            <a:fillRect/>
          </a:stretch>
        </p:blipFill>
        <p:spPr>
          <a:xfrm>
            <a:off x="6409054" y="1215549"/>
            <a:ext cx="1952898" cy="251495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48">
                                            <p:txEl>
                                              <p:pRg st="0" end="0"/>
                                            </p:txEl>
                                          </p:spTgt>
                                        </p:tgtEl>
                                        <p:attrNameLst>
                                          <p:attrName>style.visibility</p:attrName>
                                        </p:attrNameLst>
                                      </p:cBhvr>
                                      <p:to>
                                        <p:strVal val="visible"/>
                                      </p:to>
                                    </p:set>
                                    <p:anim calcmode="lin" valueType="num">
                                      <p:cBhvr additive="base">
                                        <p:cTn id="12" dur="500" fill="hold"/>
                                        <p:tgtEl>
                                          <p:spTgt spid="144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47">
                                            <p:txEl>
                                              <p:pRg st="0" end="0"/>
                                            </p:txEl>
                                          </p:spTgt>
                                        </p:tgtEl>
                                        <p:attrNameLst>
                                          <p:attrName>style.visibility</p:attrName>
                                        </p:attrNameLst>
                                      </p:cBhvr>
                                      <p:to>
                                        <p:strVal val="visible"/>
                                      </p:to>
                                    </p:set>
                                    <p:anim calcmode="lin" valueType="num">
                                      <p:cBhvr additive="base">
                                        <p:cTn id="23" dur="500" fill="hold"/>
                                        <p:tgtEl>
                                          <p:spTgt spid="144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build="p"/>
      <p:bldP spid="144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004FE617-8066-1AD7-3E0B-36855E7F6E30}"/>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731811F7-35D9-E699-63AA-DD397C3C98A3}"/>
              </a:ext>
            </a:extLst>
          </p:cNvPr>
          <p:cNvSpPr txBox="1">
            <a:spLocks noGrp="1"/>
          </p:cNvSpPr>
          <p:nvPr>
            <p:ph type="title"/>
          </p:nvPr>
        </p:nvSpPr>
        <p:spPr>
          <a:xfrm>
            <a:off x="720000" y="418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Read Data</a:t>
            </a:r>
          </a:p>
        </p:txBody>
      </p:sp>
      <p:sp>
        <p:nvSpPr>
          <p:cNvPr id="1447" name="Google Shape;1447;p43">
            <a:extLst>
              <a:ext uri="{FF2B5EF4-FFF2-40B4-BE49-F238E27FC236}">
                <a16:creationId xmlns:a16="http://schemas.microsoft.com/office/drawing/2014/main" id="{476CE72C-29B0-2A3B-E766-DF804C04973E}"/>
              </a:ext>
            </a:extLst>
          </p:cNvPr>
          <p:cNvSpPr txBox="1">
            <a:spLocks noGrp="1"/>
          </p:cNvSpPr>
          <p:nvPr>
            <p:ph type="subTitle" idx="1"/>
          </p:nvPr>
        </p:nvSpPr>
        <p:spPr>
          <a:xfrm>
            <a:off x="4982871" y="3998512"/>
            <a:ext cx="3298384" cy="6140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Descriptive Statistics</a:t>
            </a:r>
            <a:endParaRPr dirty="0"/>
          </a:p>
        </p:txBody>
      </p:sp>
      <p:sp>
        <p:nvSpPr>
          <p:cNvPr id="1448" name="Google Shape;1448;p43">
            <a:extLst>
              <a:ext uri="{FF2B5EF4-FFF2-40B4-BE49-F238E27FC236}">
                <a16:creationId xmlns:a16="http://schemas.microsoft.com/office/drawing/2014/main" id="{6022BB3F-FECE-3A21-A281-75D1147D6CCC}"/>
              </a:ext>
            </a:extLst>
          </p:cNvPr>
          <p:cNvSpPr txBox="1">
            <a:spLocks noGrp="1"/>
          </p:cNvSpPr>
          <p:nvPr>
            <p:ph type="subTitle" idx="2"/>
          </p:nvPr>
        </p:nvSpPr>
        <p:spPr>
          <a:xfrm>
            <a:off x="658714" y="3418519"/>
            <a:ext cx="2707579" cy="7039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Show Shape</a:t>
            </a:r>
            <a:endParaRPr dirty="0"/>
          </a:p>
        </p:txBody>
      </p:sp>
      <p:grpSp>
        <p:nvGrpSpPr>
          <p:cNvPr id="1453" name="Google Shape;1453;p43">
            <a:extLst>
              <a:ext uri="{FF2B5EF4-FFF2-40B4-BE49-F238E27FC236}">
                <a16:creationId xmlns:a16="http://schemas.microsoft.com/office/drawing/2014/main" id="{D88EF53D-4AC3-1877-614E-8B1C71DB9F4C}"/>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8B093A08-7776-F970-E369-25A1403EF975}"/>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508D95BB-8685-50C5-F06D-BB1090CE4FD7}"/>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8E0EB409-FE94-1C02-D585-955AB42D0877}"/>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EC954C86-4321-8E38-758D-5BF2E8647A47}"/>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888BBBB9-F9C9-4C68-F345-C6EC0F67E56F}"/>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F96ADE34-D75D-5B50-9567-D08360F6923A}"/>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40B16910-A83D-D100-4468-02748871946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FA4F00D5-E58F-19E3-D312-A37F46ADE6AA}"/>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7C0E218E-F4AD-DB03-20B2-E64895763B2D}"/>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D6EB3EFA-A0ED-02FE-92BE-8BDFB2C4ABE0}"/>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7" name="Picture 6">
            <a:extLst>
              <a:ext uri="{FF2B5EF4-FFF2-40B4-BE49-F238E27FC236}">
                <a16:creationId xmlns:a16="http://schemas.microsoft.com/office/drawing/2014/main" id="{4A3C6413-A880-7AEA-E495-826383575CE6}"/>
              </a:ext>
            </a:extLst>
          </p:cNvPr>
          <p:cNvPicPr>
            <a:picLocks noChangeAspect="1"/>
          </p:cNvPicPr>
          <p:nvPr/>
        </p:nvPicPr>
        <p:blipFill>
          <a:blip r:embed="rId5"/>
          <a:stretch>
            <a:fillRect/>
          </a:stretch>
        </p:blipFill>
        <p:spPr>
          <a:xfrm>
            <a:off x="3763525" y="1221788"/>
            <a:ext cx="4978294" cy="2548696"/>
          </a:xfrm>
          <a:prstGeom prst="rect">
            <a:avLst/>
          </a:prstGeom>
        </p:spPr>
      </p:pic>
      <p:pic>
        <p:nvPicPr>
          <p:cNvPr id="9" name="Picture 8">
            <a:extLst>
              <a:ext uri="{FF2B5EF4-FFF2-40B4-BE49-F238E27FC236}">
                <a16:creationId xmlns:a16="http://schemas.microsoft.com/office/drawing/2014/main" id="{C88917CE-30EA-B03A-8D7B-36F8BB9296C2}"/>
              </a:ext>
            </a:extLst>
          </p:cNvPr>
          <p:cNvPicPr>
            <a:picLocks noChangeAspect="1"/>
          </p:cNvPicPr>
          <p:nvPr/>
        </p:nvPicPr>
        <p:blipFill>
          <a:blip r:embed="rId6"/>
          <a:stretch>
            <a:fillRect/>
          </a:stretch>
        </p:blipFill>
        <p:spPr>
          <a:xfrm>
            <a:off x="661058" y="2242423"/>
            <a:ext cx="1844233" cy="658654"/>
          </a:xfrm>
          <a:prstGeom prst="rect">
            <a:avLst/>
          </a:prstGeom>
        </p:spPr>
      </p:pic>
    </p:spTree>
    <p:extLst>
      <p:ext uri="{BB962C8B-B14F-4D97-AF65-F5344CB8AC3E}">
        <p14:creationId xmlns:p14="http://schemas.microsoft.com/office/powerpoint/2010/main" val="3728253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48">
                                            <p:txEl>
                                              <p:pRg st="0" end="0"/>
                                            </p:txEl>
                                          </p:spTgt>
                                        </p:tgtEl>
                                        <p:attrNameLst>
                                          <p:attrName>style.visibility</p:attrName>
                                        </p:attrNameLst>
                                      </p:cBhvr>
                                      <p:to>
                                        <p:strVal val="visible"/>
                                      </p:to>
                                    </p:set>
                                    <p:anim calcmode="lin" valueType="num">
                                      <p:cBhvr additive="base">
                                        <p:cTn id="12" dur="500" fill="hold"/>
                                        <p:tgtEl>
                                          <p:spTgt spid="144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47">
                                            <p:txEl>
                                              <p:pRg st="0" end="0"/>
                                            </p:txEl>
                                          </p:spTgt>
                                        </p:tgtEl>
                                        <p:attrNameLst>
                                          <p:attrName>style.visibility</p:attrName>
                                        </p:attrNameLst>
                                      </p:cBhvr>
                                      <p:to>
                                        <p:strVal val="visible"/>
                                      </p:to>
                                    </p:set>
                                    <p:anim calcmode="lin" valueType="num">
                                      <p:cBhvr additive="base">
                                        <p:cTn id="23" dur="500" fill="hold"/>
                                        <p:tgtEl>
                                          <p:spTgt spid="144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build="p"/>
      <p:bldP spid="144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8F6D78F9-5292-7751-3140-E2A691046C1E}"/>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076B0C6C-21B8-45B4-23A2-9AB72596E2CA}"/>
              </a:ext>
            </a:extLst>
          </p:cNvPr>
          <p:cNvSpPr txBox="1">
            <a:spLocks noGrp="1"/>
          </p:cNvSpPr>
          <p:nvPr>
            <p:ph type="title"/>
          </p:nvPr>
        </p:nvSpPr>
        <p:spPr>
          <a:xfrm>
            <a:off x="720000" y="418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Read Data</a:t>
            </a:r>
          </a:p>
        </p:txBody>
      </p:sp>
      <p:sp>
        <p:nvSpPr>
          <p:cNvPr id="1448" name="Google Shape;1448;p43">
            <a:extLst>
              <a:ext uri="{FF2B5EF4-FFF2-40B4-BE49-F238E27FC236}">
                <a16:creationId xmlns:a16="http://schemas.microsoft.com/office/drawing/2014/main" id="{27A3C109-9000-02FE-EC71-4F0048A881D6}"/>
              </a:ext>
            </a:extLst>
          </p:cNvPr>
          <p:cNvSpPr txBox="1">
            <a:spLocks noGrp="1"/>
          </p:cNvSpPr>
          <p:nvPr>
            <p:ph type="subTitle" idx="2"/>
          </p:nvPr>
        </p:nvSpPr>
        <p:spPr>
          <a:xfrm>
            <a:off x="1896535" y="3578488"/>
            <a:ext cx="3913284" cy="7039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calculate the percentage of each gender </a:t>
            </a:r>
            <a:endParaRPr dirty="0"/>
          </a:p>
        </p:txBody>
      </p:sp>
      <p:grpSp>
        <p:nvGrpSpPr>
          <p:cNvPr id="1453" name="Google Shape;1453;p43">
            <a:extLst>
              <a:ext uri="{FF2B5EF4-FFF2-40B4-BE49-F238E27FC236}">
                <a16:creationId xmlns:a16="http://schemas.microsoft.com/office/drawing/2014/main" id="{CC755006-7E50-4BDE-BD46-BE60B4FB7C10}"/>
              </a:ext>
            </a:extLst>
          </p:cNvPr>
          <p:cNvGrpSpPr/>
          <p:nvPr/>
        </p:nvGrpSpPr>
        <p:grpSpPr>
          <a:xfrm>
            <a:off x="7123225" y="1144988"/>
            <a:ext cx="76825" cy="76800"/>
            <a:chOff x="3104875" y="1099400"/>
            <a:chExt cx="76825" cy="76800"/>
          </a:xfrm>
        </p:grpSpPr>
        <p:sp>
          <p:nvSpPr>
            <p:cNvPr id="1454" name="Google Shape;1454;p43">
              <a:extLst>
                <a:ext uri="{FF2B5EF4-FFF2-40B4-BE49-F238E27FC236}">
                  <a16:creationId xmlns:a16="http://schemas.microsoft.com/office/drawing/2014/main" id="{B664766C-8A46-FD5D-C573-55F5488E4D76}"/>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a:extLst>
                <a:ext uri="{FF2B5EF4-FFF2-40B4-BE49-F238E27FC236}">
                  <a16:creationId xmlns:a16="http://schemas.microsoft.com/office/drawing/2014/main" id="{5D4DB6EF-5ACF-2BC3-B088-1CB0B70982C5}"/>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a:extLst>
              <a:ext uri="{FF2B5EF4-FFF2-40B4-BE49-F238E27FC236}">
                <a16:creationId xmlns:a16="http://schemas.microsoft.com/office/drawing/2014/main" id="{AD559277-5C53-D2AD-29A5-6CF1398ABA6C}"/>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633DB079-75FD-B5FC-0367-01CF074A9B0D}"/>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205CC93D-ACC7-A54D-ED5A-D0A7E54F6D2D}"/>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B07225D6-F4FA-7BAC-D6C4-8D2193119600}"/>
              </a:ext>
            </a:extLst>
          </p:cNvPr>
          <p:cNvGrpSpPr/>
          <p:nvPr/>
        </p:nvGrpSpPr>
        <p:grpSpPr>
          <a:xfrm>
            <a:off x="1506350" y="1719463"/>
            <a:ext cx="76825" cy="76800"/>
            <a:chOff x="3104875" y="1099400"/>
            <a:chExt cx="76825" cy="76800"/>
          </a:xfrm>
        </p:grpSpPr>
        <p:sp>
          <p:nvSpPr>
            <p:cNvPr id="1460" name="Google Shape;1460;p43">
              <a:extLst>
                <a:ext uri="{FF2B5EF4-FFF2-40B4-BE49-F238E27FC236}">
                  <a16:creationId xmlns:a16="http://schemas.microsoft.com/office/drawing/2014/main" id="{464DB27F-95D8-F97E-72C4-313719DCCA5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20DFE655-9EDF-B983-3DCC-7C39707816A1}"/>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35D87200-6566-41C3-29FB-2E7543DC1A86}"/>
              </a:ext>
            </a:extLst>
          </p:cNvPr>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a:extLst>
              <a:ext uri="{FF2B5EF4-FFF2-40B4-BE49-F238E27FC236}">
                <a16:creationId xmlns:a16="http://schemas.microsoft.com/office/drawing/2014/main" id="{4866F714-7707-B821-FBD5-4A10C62E07F6}"/>
              </a:ext>
            </a:extLst>
          </p:cNvPr>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3" name="Picture 2">
            <a:extLst>
              <a:ext uri="{FF2B5EF4-FFF2-40B4-BE49-F238E27FC236}">
                <a16:creationId xmlns:a16="http://schemas.microsoft.com/office/drawing/2014/main" id="{560ECFA3-6AD4-9A0A-0FE9-326C7C36A970}"/>
              </a:ext>
            </a:extLst>
          </p:cNvPr>
          <p:cNvPicPr>
            <a:picLocks noChangeAspect="1"/>
          </p:cNvPicPr>
          <p:nvPr/>
        </p:nvPicPr>
        <p:blipFill>
          <a:blip r:embed="rId5"/>
          <a:stretch>
            <a:fillRect/>
          </a:stretch>
        </p:blipFill>
        <p:spPr>
          <a:xfrm>
            <a:off x="1093365" y="1798797"/>
            <a:ext cx="6068272" cy="1171739"/>
          </a:xfrm>
          <a:prstGeom prst="rect">
            <a:avLst/>
          </a:prstGeom>
        </p:spPr>
      </p:pic>
    </p:spTree>
    <p:extLst>
      <p:ext uri="{BB962C8B-B14F-4D97-AF65-F5344CB8AC3E}">
        <p14:creationId xmlns:p14="http://schemas.microsoft.com/office/powerpoint/2010/main" val="37753507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48">
                                            <p:txEl>
                                              <p:pRg st="0" end="0"/>
                                            </p:txEl>
                                          </p:spTgt>
                                        </p:tgtEl>
                                        <p:attrNameLst>
                                          <p:attrName>style.visibility</p:attrName>
                                        </p:attrNameLst>
                                      </p:cBhvr>
                                      <p:to>
                                        <p:strVal val="visible"/>
                                      </p:to>
                                    </p:set>
                                    <p:anim calcmode="lin" valueType="num">
                                      <p:cBhvr additive="base">
                                        <p:cTn id="12" dur="500" fill="hold"/>
                                        <p:tgtEl>
                                          <p:spTgt spid="144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4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8" grpId="0" build="p"/>
    </p:bldLst>
  </p:timing>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376</Words>
  <Application>Microsoft Office PowerPoint</Application>
  <PresentationFormat>On-screen Show (16:9)</PresentationFormat>
  <Paragraphs>89</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Montserrat Black</vt:lpstr>
      <vt:lpstr>Bebas Neue</vt:lpstr>
      <vt:lpstr>Montserrat</vt:lpstr>
      <vt:lpstr>Times New Roman</vt:lpstr>
      <vt:lpstr>Anaheim</vt:lpstr>
      <vt:lpstr>Arial</vt:lpstr>
      <vt:lpstr>system-ui</vt:lpstr>
      <vt:lpstr>Artificial Intelligence (AI) Technology Consulting by Slidesgo</vt:lpstr>
      <vt:lpstr>Heart Rate Diseases </vt:lpstr>
      <vt:lpstr>TABLE OF CONTENTS</vt:lpstr>
      <vt:lpstr>01</vt:lpstr>
      <vt:lpstr>Heart disease, in particular, is one of the most common  cardiovascular diseases (CVDs) and a leading cause of death globally.  The World Health Organization (WHO) estimates that 17.9 million deaths  worldwide occur as a result of CVDs, accounting for 32% of all fatalities.  85% of these are the result of strokes and heart attacks. These concerning  figures emphasize how crucial early detection and prevention are.  The third Sustainable Development Goal of the UN,  "Good Health and Well-Being," is in line with my project. Reducing mortality  from non-communicable diseases, such as heart problems, is emphasized by  this aim. My project uses machine learning and data analysis to determine  a person's risk of heart disease based on multiple important characteristics.  By doing this, it might perhaps help</vt:lpstr>
      <vt:lpstr>PROJECT GOALS</vt:lpstr>
      <vt:lpstr>PowerPoint Presentation</vt:lpstr>
      <vt:lpstr>Read Data</vt:lpstr>
      <vt:lpstr>Read Data</vt:lpstr>
      <vt:lpstr>Read Data</vt:lpstr>
      <vt:lpstr>02</vt:lpstr>
      <vt:lpstr>Numerical EDA</vt:lpstr>
      <vt:lpstr>Numerical EDA</vt:lpstr>
      <vt:lpstr>Numerical EDA</vt:lpstr>
      <vt:lpstr>Numerical EDA</vt:lpstr>
      <vt:lpstr>03</vt:lpstr>
      <vt:lpstr>Visualization EDA</vt:lpstr>
      <vt:lpstr>Visualization EDA</vt:lpstr>
      <vt:lpstr>Visualization EDA</vt:lpstr>
      <vt:lpstr>Visualization EDA</vt:lpstr>
      <vt:lpstr>Visualization EDA</vt:lpstr>
      <vt:lpstr>Visualization EDA</vt:lpstr>
      <vt:lpstr>Powerbi Dashboard</vt:lpstr>
      <vt:lpstr>04</vt:lpstr>
      <vt:lpstr>Logistic Regression</vt:lpstr>
      <vt:lpstr>Decision Tree</vt:lpstr>
      <vt:lpstr>K_NN</vt:lpstr>
      <vt:lpstr>Support Vector Machine</vt:lpstr>
      <vt:lpstr>Compare Between Modeling </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Israa Ayman Daif</dc:creator>
  <cp:lastModifiedBy>Batool Ayman</cp:lastModifiedBy>
  <cp:revision>2</cp:revision>
  <dcterms:modified xsi:type="dcterms:W3CDTF">2024-10-18T07:37:07Z</dcterms:modified>
</cp:coreProperties>
</file>